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54" r:id="rId1"/>
  </p:sldMasterIdLst>
  <p:notesMasterIdLst>
    <p:notesMasterId r:id="rId42"/>
  </p:notesMasterIdLst>
  <p:handoutMasterIdLst>
    <p:handoutMasterId r:id="rId43"/>
  </p:handoutMasterIdLst>
  <p:sldIdLst>
    <p:sldId id="256" r:id="rId2"/>
    <p:sldId id="382" r:id="rId3"/>
    <p:sldId id="395" r:id="rId4"/>
    <p:sldId id="414" r:id="rId5"/>
    <p:sldId id="416" r:id="rId6"/>
    <p:sldId id="397" r:id="rId7"/>
    <p:sldId id="384" r:id="rId8"/>
    <p:sldId id="385" r:id="rId9"/>
    <p:sldId id="386" r:id="rId10"/>
    <p:sldId id="387" r:id="rId11"/>
    <p:sldId id="405" r:id="rId12"/>
    <p:sldId id="406" r:id="rId13"/>
    <p:sldId id="390" r:id="rId14"/>
    <p:sldId id="334" r:id="rId15"/>
    <p:sldId id="335" r:id="rId16"/>
    <p:sldId id="339" r:id="rId17"/>
    <p:sldId id="359" r:id="rId18"/>
    <p:sldId id="419" r:id="rId19"/>
    <p:sldId id="369" r:id="rId20"/>
    <p:sldId id="392" r:id="rId21"/>
    <p:sldId id="393" r:id="rId22"/>
    <p:sldId id="394" r:id="rId23"/>
    <p:sldId id="361" r:id="rId24"/>
    <p:sldId id="398" r:id="rId25"/>
    <p:sldId id="376" r:id="rId26"/>
    <p:sldId id="407" r:id="rId27"/>
    <p:sldId id="408" r:id="rId28"/>
    <p:sldId id="409" r:id="rId29"/>
    <p:sldId id="420" r:id="rId30"/>
    <p:sldId id="399" r:id="rId31"/>
    <p:sldId id="400" r:id="rId32"/>
    <p:sldId id="401" r:id="rId33"/>
    <p:sldId id="402" r:id="rId34"/>
    <p:sldId id="403" r:id="rId35"/>
    <p:sldId id="404" r:id="rId36"/>
    <p:sldId id="417" r:id="rId37"/>
    <p:sldId id="418" r:id="rId38"/>
    <p:sldId id="379" r:id="rId39"/>
    <p:sldId id="421" r:id="rId40"/>
    <p:sldId id="415" r:id="rId41"/>
  </p:sldIdLst>
  <p:sldSz cx="12192000" cy="6858000"/>
  <p:notesSz cx="6815138" cy="9947275"/>
  <p:embeddedFontLst>
    <p:embeddedFont>
      <p:font typeface="Cambria Math" panose="02040503050406030204" pitchFamily="18" charset="0"/>
      <p:regular r:id="rId44"/>
    </p:embeddedFont>
    <p:embeddedFont>
      <p:font typeface="Google Sans" panose="020B0604020202020204" charset="0"/>
      <p:regular r:id="rId45"/>
      <p:bold r:id="rId46"/>
      <p:italic r:id="rId47"/>
      <p:boldItalic r:id="rId48"/>
    </p:embeddedFont>
    <p:embeddedFont>
      <p:font typeface="Open Sans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5E"/>
    <a:srgbClr val="F5F5DC"/>
    <a:srgbClr val="F1D00A"/>
    <a:srgbClr val="1C396E"/>
    <a:srgbClr val="9F6B00"/>
    <a:srgbClr val="FF6901"/>
    <a:srgbClr val="01831F"/>
    <a:srgbClr val="63DAFA"/>
    <a:srgbClr val="A2B349"/>
    <a:srgbClr val="FF8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D2C00-E3B3-4394-8F4D-F4D4114DA208}" v="1" dt="2025-05-09T14:08:22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EC20E35-A176-4012-BC5E-935CFFF8708E}" styleName="Помір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Помірний стиль 2 –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Помірний стиль 1 –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5172" autoAdjust="0"/>
  </p:normalViewPr>
  <p:slideViewPr>
    <p:cSldViewPr snapToGrid="0">
      <p:cViewPr varScale="1">
        <p:scale>
          <a:sx n="105" d="100"/>
          <a:sy n="105" d="100"/>
        </p:scale>
        <p:origin x="1094" y="3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62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alii Babenko" userId="0ac953f74ee9edfd" providerId="LiveId" clId="{32B83E96-0EAC-4E44-9E59-1B54945E15EF}"/>
    <pc:docChg chg="undo redo custSel addSld delSld modSld">
      <pc:chgData name="Vitalii Babenko" userId="0ac953f74ee9edfd" providerId="LiveId" clId="{32B83E96-0EAC-4E44-9E59-1B54945E15EF}" dt="2024-09-16T17:07:32.138" v="1269" actId="2164"/>
      <pc:docMkLst>
        <pc:docMk/>
      </pc:docMkLst>
      <pc:sldChg chg="modSp mod">
        <pc:chgData name="Vitalii Babenko" userId="0ac953f74ee9edfd" providerId="LiveId" clId="{32B83E96-0EAC-4E44-9E59-1B54945E15EF}" dt="2024-09-16T16:36:29.524" v="1211" actId="20577"/>
        <pc:sldMkLst>
          <pc:docMk/>
          <pc:sldMk cId="0" sldId="256"/>
        </pc:sldMkLst>
      </pc:sldChg>
      <pc:sldChg chg="modNotesTx">
        <pc:chgData name="Vitalii Babenko" userId="0ac953f74ee9edfd" providerId="LiveId" clId="{32B83E96-0EAC-4E44-9E59-1B54945E15EF}" dt="2024-09-16T16:12:14.093" v="18"/>
        <pc:sldMkLst>
          <pc:docMk/>
          <pc:sldMk cId="507896596" sldId="339"/>
        </pc:sldMkLst>
      </pc:sldChg>
      <pc:sldChg chg="modNotesTx">
        <pc:chgData name="Vitalii Babenko" userId="0ac953f74ee9edfd" providerId="LiveId" clId="{32B83E96-0EAC-4E44-9E59-1B54945E15EF}" dt="2024-09-16T16:22:47.347" v="655" actId="20577"/>
        <pc:sldMkLst>
          <pc:docMk/>
          <pc:sldMk cId="3928139545" sldId="348"/>
        </pc:sldMkLst>
      </pc:sldChg>
      <pc:sldChg chg="modNotesTx">
        <pc:chgData name="Vitalii Babenko" userId="0ac953f74ee9edfd" providerId="LiveId" clId="{32B83E96-0EAC-4E44-9E59-1B54945E15EF}" dt="2024-09-16T16:25:31.347" v="772" actId="20577"/>
        <pc:sldMkLst>
          <pc:docMk/>
          <pc:sldMk cId="909461256" sldId="358"/>
        </pc:sldMkLst>
      </pc:sldChg>
      <pc:sldChg chg="modNotesTx">
        <pc:chgData name="Vitalii Babenko" userId="0ac953f74ee9edfd" providerId="LiveId" clId="{32B83E96-0EAC-4E44-9E59-1B54945E15EF}" dt="2024-09-16T16:27:57.678" v="796"/>
        <pc:sldMkLst>
          <pc:docMk/>
          <pc:sldMk cId="1900830241" sldId="359"/>
        </pc:sldMkLst>
      </pc:sldChg>
      <pc:sldChg chg="modNotesTx">
        <pc:chgData name="Vitalii Babenko" userId="0ac953f74ee9edfd" providerId="LiveId" clId="{32B83E96-0EAC-4E44-9E59-1B54945E15EF}" dt="2024-09-16T16:33:05.731" v="1197" actId="20577"/>
        <pc:sldMkLst>
          <pc:docMk/>
          <pc:sldMk cId="2354257929" sldId="361"/>
        </pc:sldMkLst>
      </pc:sldChg>
      <pc:sldChg chg="modNotesTx">
        <pc:chgData name="Vitalii Babenko" userId="0ac953f74ee9edfd" providerId="LiveId" clId="{32B83E96-0EAC-4E44-9E59-1B54945E15EF}" dt="2024-09-16T16:32:52.388" v="1189"/>
        <pc:sldMkLst>
          <pc:docMk/>
          <pc:sldMk cId="3905289734" sldId="369"/>
        </pc:sldMkLst>
      </pc:sldChg>
      <pc:sldChg chg="addSp delSp modSp del mod modNotesTx">
        <pc:chgData name="Vitalii Babenko" userId="0ac953f74ee9edfd" providerId="LiveId" clId="{32B83E96-0EAC-4E44-9E59-1B54945E15EF}" dt="2024-09-16T16:43:52.557" v="1228" actId="2696"/>
        <pc:sldMkLst>
          <pc:docMk/>
          <pc:sldMk cId="4218170771" sldId="371"/>
        </pc:sldMkLst>
      </pc:sldChg>
      <pc:sldChg chg="modSp mod modNotesTx">
        <pc:chgData name="Vitalii Babenko" userId="0ac953f74ee9edfd" providerId="LiveId" clId="{32B83E96-0EAC-4E44-9E59-1B54945E15EF}" dt="2024-09-16T17:05:44.846" v="1263" actId="948"/>
        <pc:sldMkLst>
          <pc:docMk/>
          <pc:sldMk cId="2247843249" sldId="375"/>
        </pc:sldMkLst>
      </pc:sldChg>
      <pc:sldChg chg="del">
        <pc:chgData name="Vitalii Babenko" userId="0ac953f74ee9edfd" providerId="LiveId" clId="{32B83E96-0EAC-4E44-9E59-1B54945E15EF}" dt="2024-09-16T16:13:53.201" v="19" actId="2696"/>
        <pc:sldMkLst>
          <pc:docMk/>
          <pc:sldMk cId="1165239044" sldId="376"/>
        </pc:sldMkLst>
      </pc:sldChg>
      <pc:sldChg chg="addSp delSp modSp add mod">
        <pc:chgData name="Vitalii Babenko" userId="0ac953f74ee9edfd" providerId="LiveId" clId="{32B83E96-0EAC-4E44-9E59-1B54945E15EF}" dt="2024-09-16T17:03:50.524" v="1262" actId="20577"/>
        <pc:sldMkLst>
          <pc:docMk/>
          <pc:sldMk cId="3175568720" sldId="376"/>
        </pc:sldMkLst>
      </pc:sldChg>
      <pc:sldChg chg="add del">
        <pc:chgData name="Vitalii Babenko" userId="0ac953f74ee9edfd" providerId="LiveId" clId="{32B83E96-0EAC-4E44-9E59-1B54945E15EF}" dt="2024-09-16T16:42:46.974" v="1218" actId="2890"/>
        <pc:sldMkLst>
          <pc:docMk/>
          <pc:sldMk cId="3966659912" sldId="376"/>
        </pc:sldMkLst>
      </pc:sldChg>
      <pc:sldChg chg="modSp add mod">
        <pc:chgData name="Vitalii Babenko" userId="0ac953f74ee9edfd" providerId="LiveId" clId="{32B83E96-0EAC-4E44-9E59-1B54945E15EF}" dt="2024-09-16T17:07:20.677" v="1265" actId="2164"/>
        <pc:sldMkLst>
          <pc:docMk/>
          <pc:sldMk cId="2581808335" sldId="377"/>
        </pc:sldMkLst>
      </pc:sldChg>
      <pc:sldChg chg="modSp del mod">
        <pc:chgData name="Vitalii Babenko" userId="0ac953f74ee9edfd" providerId="LiveId" clId="{32B83E96-0EAC-4E44-9E59-1B54945E15EF}" dt="2024-09-16T16:13:55.201" v="20" actId="2696"/>
        <pc:sldMkLst>
          <pc:docMk/>
          <pc:sldMk cId="3162211231" sldId="377"/>
        </pc:sldMkLst>
      </pc:sldChg>
      <pc:sldChg chg="modSp del mod">
        <pc:chgData name="Vitalii Babenko" userId="0ac953f74ee9edfd" providerId="LiveId" clId="{32B83E96-0EAC-4E44-9E59-1B54945E15EF}" dt="2024-09-16T16:13:57.261" v="21" actId="2696"/>
        <pc:sldMkLst>
          <pc:docMk/>
          <pc:sldMk cId="861726998" sldId="378"/>
        </pc:sldMkLst>
      </pc:sldChg>
      <pc:sldChg chg="add del">
        <pc:chgData name="Vitalii Babenko" userId="0ac953f74ee9edfd" providerId="LiveId" clId="{32B83E96-0EAC-4E44-9E59-1B54945E15EF}" dt="2024-09-16T17:07:26.921" v="1267" actId="2696"/>
        <pc:sldMkLst>
          <pc:docMk/>
          <pc:sldMk cId="1544928807" sldId="378"/>
        </pc:sldMkLst>
      </pc:sldChg>
      <pc:sldChg chg="modSp add mod">
        <pc:chgData name="Vitalii Babenko" userId="0ac953f74ee9edfd" providerId="LiveId" clId="{32B83E96-0EAC-4E44-9E59-1B54945E15EF}" dt="2024-09-16T17:07:32.138" v="1269" actId="2164"/>
        <pc:sldMkLst>
          <pc:docMk/>
          <pc:sldMk cId="2357286776" sldId="378"/>
        </pc:sldMkLst>
      </pc:sldChg>
    </pc:docChg>
  </pc:docChgLst>
  <pc:docChgLst>
    <pc:chgData name="Vitalii Babenko" userId="0ac953f74ee9edfd" providerId="LiveId" clId="{50A47C3F-5AA1-4B0A-89B9-0227FCB89D33}"/>
    <pc:docChg chg="undo redo custSel addSld delSld modSld sldOrd delSection modSection">
      <pc:chgData name="Vitalii Babenko" userId="0ac953f74ee9edfd" providerId="LiveId" clId="{50A47C3F-5AA1-4B0A-89B9-0227FCB89D33}" dt="2024-10-10T22:37:15.755" v="346" actId="1076"/>
      <pc:docMkLst>
        <pc:docMk/>
      </pc:docMkLst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0" sldId="256"/>
        </pc:sldMkLst>
      </pc:sldChg>
      <pc:sldChg chg="add setBg">
        <pc:chgData name="Vitalii Babenko" userId="0ac953f74ee9edfd" providerId="LiveId" clId="{50A47C3F-5AA1-4B0A-89B9-0227FCB89D33}" dt="2024-10-10T16:23:27.047" v="59"/>
        <pc:sldMkLst>
          <pc:docMk/>
          <pc:sldMk cId="3255701938" sldId="256"/>
        </pc:sldMkLst>
      </pc:sldChg>
      <pc:sldChg chg="add">
        <pc:chgData name="Vitalii Babenko" userId="0ac953f74ee9edfd" providerId="LiveId" clId="{50A47C3F-5AA1-4B0A-89B9-0227FCB89D33}" dt="2024-10-10T16:23:27.047" v="59"/>
        <pc:sldMkLst>
          <pc:docMk/>
          <pc:sldMk cId="2844132816" sldId="333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3919040752" sldId="333"/>
        </pc:sldMkLst>
      </pc:sldChg>
      <pc:sldChg chg="addSp delSp modSp add mod setBg">
        <pc:chgData name="Vitalii Babenko" userId="0ac953f74ee9edfd" providerId="LiveId" clId="{50A47C3F-5AA1-4B0A-89B9-0227FCB89D33}" dt="2024-10-10T22:21:38.643" v="117"/>
        <pc:sldMkLst>
          <pc:docMk/>
          <pc:sldMk cId="245534244" sldId="334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4068811925" sldId="334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1578880156" sldId="335"/>
        </pc:sldMkLst>
      </pc:sldChg>
      <pc:sldChg chg="add setBg">
        <pc:chgData name="Vitalii Babenko" userId="0ac953f74ee9edfd" providerId="LiveId" clId="{50A47C3F-5AA1-4B0A-89B9-0227FCB89D33}" dt="2024-10-10T16:23:27.047" v="59"/>
        <pc:sldMkLst>
          <pc:docMk/>
          <pc:sldMk cId="2250946730" sldId="335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507896596" sldId="339"/>
        </pc:sldMkLst>
      </pc:sldChg>
      <pc:sldChg chg="addSp delSp modSp add mod setBg">
        <pc:chgData name="Vitalii Babenko" userId="0ac953f74ee9edfd" providerId="LiveId" clId="{50A47C3F-5AA1-4B0A-89B9-0227FCB89D33}" dt="2024-10-10T22:35:31.192" v="323" actId="1076"/>
        <pc:sldMkLst>
          <pc:docMk/>
          <pc:sldMk cId="1794170350" sldId="339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3928139545" sldId="348"/>
        </pc:sldMkLst>
      </pc:sldChg>
      <pc:sldChg chg="addSp delSp modSp add mod setBg">
        <pc:chgData name="Vitalii Babenko" userId="0ac953f74ee9edfd" providerId="LiveId" clId="{50A47C3F-5AA1-4B0A-89B9-0227FCB89D33}" dt="2024-10-10T22:36:16.444" v="338" actId="14100"/>
        <pc:sldMkLst>
          <pc:docMk/>
          <pc:sldMk cId="4256189866" sldId="348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909461256" sldId="358"/>
        </pc:sldMkLst>
      </pc:sldChg>
      <pc:sldChg chg="addSp delSp modSp add mod setBg">
        <pc:chgData name="Vitalii Babenko" userId="0ac953f74ee9edfd" providerId="LiveId" clId="{50A47C3F-5AA1-4B0A-89B9-0227FCB89D33}" dt="2024-10-10T22:26:00.794" v="198" actId="27636"/>
        <pc:sldMkLst>
          <pc:docMk/>
          <pc:sldMk cId="3314259639" sldId="358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1900830241" sldId="359"/>
        </pc:sldMkLst>
      </pc:sldChg>
      <pc:sldChg chg="addSp delSp modSp add mod setBg">
        <pc:chgData name="Vitalii Babenko" userId="0ac953f74ee9edfd" providerId="LiveId" clId="{50A47C3F-5AA1-4B0A-89B9-0227FCB89D33}" dt="2024-10-10T22:37:15.755" v="346" actId="1076"/>
        <pc:sldMkLst>
          <pc:docMk/>
          <pc:sldMk cId="2129399626" sldId="359"/>
        </pc:sldMkLst>
      </pc:sldChg>
      <pc:sldChg chg="modSp del mod">
        <pc:chgData name="Vitalii Babenko" userId="0ac953f74ee9edfd" providerId="LiveId" clId="{50A47C3F-5AA1-4B0A-89B9-0227FCB89D33}" dt="2024-10-10T16:23:23.586" v="57" actId="2696"/>
        <pc:sldMkLst>
          <pc:docMk/>
          <pc:sldMk cId="2354257929" sldId="361"/>
        </pc:sldMkLst>
      </pc:sldChg>
      <pc:sldChg chg="add setBg">
        <pc:chgData name="Vitalii Babenko" userId="0ac953f74ee9edfd" providerId="LiveId" clId="{50A47C3F-5AA1-4B0A-89B9-0227FCB89D33}" dt="2024-10-10T16:23:27.047" v="59"/>
        <pc:sldMkLst>
          <pc:docMk/>
          <pc:sldMk cId="3611421290" sldId="361"/>
        </pc:sldMkLst>
      </pc:sldChg>
      <pc:sldChg chg="add setBg">
        <pc:chgData name="Vitalii Babenko" userId="0ac953f74ee9edfd" providerId="LiveId" clId="{50A47C3F-5AA1-4B0A-89B9-0227FCB89D33}" dt="2024-10-10T16:23:27.047" v="59"/>
        <pc:sldMkLst>
          <pc:docMk/>
          <pc:sldMk cId="1408799200" sldId="369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3905289734" sldId="369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2247843249" sldId="375"/>
        </pc:sldMkLst>
      </pc:sldChg>
      <pc:sldChg chg="add setBg">
        <pc:chgData name="Vitalii Babenko" userId="0ac953f74ee9edfd" providerId="LiveId" clId="{50A47C3F-5AA1-4B0A-89B9-0227FCB89D33}" dt="2024-10-10T16:23:27.047" v="59"/>
        <pc:sldMkLst>
          <pc:docMk/>
          <pc:sldMk cId="3531920903" sldId="375"/>
        </pc:sldMkLst>
      </pc:sldChg>
      <pc:sldChg chg="add setBg">
        <pc:chgData name="Vitalii Babenko" userId="0ac953f74ee9edfd" providerId="LiveId" clId="{50A47C3F-5AA1-4B0A-89B9-0227FCB89D33}" dt="2024-10-10T16:23:27.047" v="59"/>
        <pc:sldMkLst>
          <pc:docMk/>
          <pc:sldMk cId="1185683660" sldId="376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3175568720" sldId="376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1982482148" sldId="378"/>
        </pc:sldMkLst>
      </pc:sldChg>
      <pc:sldChg chg="add">
        <pc:chgData name="Vitalii Babenko" userId="0ac953f74ee9edfd" providerId="LiveId" clId="{50A47C3F-5AA1-4B0A-89B9-0227FCB89D33}" dt="2024-10-10T16:23:27.047" v="59"/>
        <pc:sldMkLst>
          <pc:docMk/>
          <pc:sldMk cId="3865539174" sldId="378"/>
        </pc:sldMkLst>
      </pc:sldChg>
      <pc:sldChg chg="add">
        <pc:chgData name="Vitalii Babenko" userId="0ac953f74ee9edfd" providerId="LiveId" clId="{50A47C3F-5AA1-4B0A-89B9-0227FCB89D33}" dt="2024-10-10T16:23:27.047" v="59"/>
        <pc:sldMkLst>
          <pc:docMk/>
          <pc:sldMk cId="2379153610" sldId="379"/>
        </pc:sldMkLst>
      </pc:sldChg>
      <pc:sldChg chg="del">
        <pc:chgData name="Vitalii Babenko" userId="0ac953f74ee9edfd" providerId="LiveId" clId="{50A47C3F-5AA1-4B0A-89B9-0227FCB89D33}" dt="2024-10-10T16:23:23.586" v="57" actId="2696"/>
        <pc:sldMkLst>
          <pc:docMk/>
          <pc:sldMk cId="3556108261" sldId="379"/>
        </pc:sldMkLst>
      </pc:sldChg>
      <pc:sldChg chg="add del setBg">
        <pc:chgData name="Vitalii Babenko" userId="0ac953f74ee9edfd" providerId="LiveId" clId="{50A47C3F-5AA1-4B0A-89B9-0227FCB89D33}" dt="2024-10-10T20:34:06.604" v="60" actId="2696"/>
        <pc:sldMkLst>
          <pc:docMk/>
          <pc:sldMk cId="1637507129" sldId="380"/>
        </pc:sldMkLst>
      </pc:sldChg>
      <pc:sldChg chg="delSp add del mod">
        <pc:chgData name="Vitalii Babenko" userId="0ac953f74ee9edfd" providerId="LiveId" clId="{50A47C3F-5AA1-4B0A-89B9-0227FCB89D33}" dt="2024-10-10T16:23:23.586" v="57" actId="2696"/>
        <pc:sldMkLst>
          <pc:docMk/>
          <pc:sldMk cId="3843701724" sldId="380"/>
        </pc:sldMkLst>
      </pc:sldChg>
      <pc:sldChg chg="delSp modSp add del mod ord">
        <pc:chgData name="Vitalii Babenko" userId="0ac953f74ee9edfd" providerId="LiveId" clId="{50A47C3F-5AA1-4B0A-89B9-0227FCB89D33}" dt="2024-10-10T16:23:23.586" v="57" actId="2696"/>
        <pc:sldMkLst>
          <pc:docMk/>
          <pc:sldMk cId="1845786144" sldId="381"/>
        </pc:sldMkLst>
      </pc:sldChg>
      <pc:sldChg chg="add setBg">
        <pc:chgData name="Vitalii Babenko" userId="0ac953f74ee9edfd" providerId="LiveId" clId="{50A47C3F-5AA1-4B0A-89B9-0227FCB89D33}" dt="2024-10-10T16:23:27.047" v="59"/>
        <pc:sldMkLst>
          <pc:docMk/>
          <pc:sldMk cId="4188231351" sldId="381"/>
        </pc:sldMkLst>
      </pc:sldChg>
    </pc:docChg>
  </pc:docChgLst>
  <pc:docChgLst>
    <pc:chgData name="Vitalii Babenko" userId="0ac953f74ee9edfd" providerId="LiveId" clId="{812B8E63-7C8F-4D48-8F2E-EB5019E3282A}"/>
    <pc:docChg chg="delSld">
      <pc:chgData name="Vitalii Babenko" userId="0ac953f74ee9edfd" providerId="LiveId" clId="{812B8E63-7C8F-4D48-8F2E-EB5019E3282A}" dt="2024-09-13T12:45:42.434" v="1" actId="2696"/>
      <pc:docMkLst>
        <pc:docMk/>
      </pc:docMkLst>
      <pc:sldChg chg="del">
        <pc:chgData name="Vitalii Babenko" userId="0ac953f74ee9edfd" providerId="LiveId" clId="{812B8E63-7C8F-4D48-8F2E-EB5019E3282A}" dt="2024-09-13T12:45:35.678" v="0" actId="2696"/>
        <pc:sldMkLst>
          <pc:docMk/>
          <pc:sldMk cId="1879321815" sldId="322"/>
        </pc:sldMkLst>
      </pc:sldChg>
      <pc:sldChg chg="del">
        <pc:chgData name="Vitalii Babenko" userId="0ac953f74ee9edfd" providerId="LiveId" clId="{812B8E63-7C8F-4D48-8F2E-EB5019E3282A}" dt="2024-09-13T12:45:42.434" v="1" actId="2696"/>
        <pc:sldMkLst>
          <pc:docMk/>
          <pc:sldMk cId="3590053624" sldId="332"/>
        </pc:sldMkLst>
      </pc:sldChg>
    </pc:docChg>
  </pc:docChgLst>
  <pc:docChgLst>
    <pc:chgData name="Vitalii Babenko" userId="0ac953f74ee9edfd" providerId="LiveId" clId="{E7943273-3C3D-294E-9125-E4347FC34C2E}"/>
    <pc:docChg chg="undo redo custSel delSld modSld modMainMaster">
      <pc:chgData name="Vitalii Babenko" userId="0ac953f74ee9edfd" providerId="LiveId" clId="{E7943273-3C3D-294E-9125-E4347FC34C2E}" dt="2024-09-13T16:03:46.301" v="115" actId="2696"/>
      <pc:docMkLst>
        <pc:docMk/>
      </pc:docMkLst>
      <pc:sldChg chg="addSp delSp modSp mod">
        <pc:chgData name="Vitalii Babenko" userId="0ac953f74ee9edfd" providerId="LiveId" clId="{E7943273-3C3D-294E-9125-E4347FC34C2E}" dt="2024-09-13T15:43:20.118" v="80" actId="1076"/>
        <pc:sldMkLst>
          <pc:docMk/>
          <pc:sldMk cId="0" sldId="256"/>
        </pc:sldMkLst>
      </pc:sldChg>
      <pc:sldChg chg="modSp del">
        <pc:chgData name="Vitalii Babenko" userId="0ac953f74ee9edfd" providerId="LiveId" clId="{E7943273-3C3D-294E-9125-E4347FC34C2E}" dt="2024-09-13T15:43:30.488" v="81" actId="2696"/>
        <pc:sldMkLst>
          <pc:docMk/>
          <pc:sldMk cId="1740488673" sldId="278"/>
        </pc:sldMkLst>
      </pc:sldChg>
      <pc:sldChg chg="delSp modSp mod">
        <pc:chgData name="Vitalii Babenko" userId="0ac953f74ee9edfd" providerId="LiveId" clId="{E7943273-3C3D-294E-9125-E4347FC34C2E}" dt="2024-09-13T15:50:57.900" v="82" actId="478"/>
        <pc:sldMkLst>
          <pc:docMk/>
          <pc:sldMk cId="3919040752" sldId="333"/>
        </pc:sldMkLst>
      </pc:sldChg>
      <pc:sldChg chg="delSp modSp mod">
        <pc:chgData name="Vitalii Babenko" userId="0ac953f74ee9edfd" providerId="LiveId" clId="{E7943273-3C3D-294E-9125-E4347FC34C2E}" dt="2024-09-13T15:51:00.198" v="83" actId="478"/>
        <pc:sldMkLst>
          <pc:docMk/>
          <pc:sldMk cId="4068811925" sldId="334"/>
        </pc:sldMkLst>
      </pc:sldChg>
      <pc:sldChg chg="delSp modSp mod">
        <pc:chgData name="Vitalii Babenko" userId="0ac953f74ee9edfd" providerId="LiveId" clId="{E7943273-3C3D-294E-9125-E4347FC34C2E}" dt="2024-09-13T15:51:21.338" v="87" actId="478"/>
        <pc:sldMkLst>
          <pc:docMk/>
          <pc:sldMk cId="1578880156" sldId="335"/>
        </pc:sldMkLst>
      </pc:sldChg>
      <pc:sldChg chg="delSp modSp mod">
        <pc:chgData name="Vitalii Babenko" userId="0ac953f74ee9edfd" providerId="LiveId" clId="{E7943273-3C3D-294E-9125-E4347FC34C2E}" dt="2024-09-13T15:51:02.488" v="84" actId="478"/>
        <pc:sldMkLst>
          <pc:docMk/>
          <pc:sldMk cId="1499424025" sldId="337"/>
        </pc:sldMkLst>
      </pc:sldChg>
      <pc:sldChg chg="delSp modSp mod">
        <pc:chgData name="Vitalii Babenko" userId="0ac953f74ee9edfd" providerId="LiveId" clId="{E7943273-3C3D-294E-9125-E4347FC34C2E}" dt="2024-09-13T15:51:27.444" v="88" actId="478"/>
        <pc:sldMkLst>
          <pc:docMk/>
          <pc:sldMk cId="507896596" sldId="339"/>
        </pc:sldMkLst>
      </pc:sldChg>
      <pc:sldChg chg="delSp modSp mod">
        <pc:chgData name="Vitalii Babenko" userId="0ac953f74ee9edfd" providerId="LiveId" clId="{E7943273-3C3D-294E-9125-E4347FC34C2E}" dt="2024-09-13T15:51:42.657" v="93" actId="478"/>
        <pc:sldMkLst>
          <pc:docMk/>
          <pc:sldMk cId="4265199818" sldId="341"/>
        </pc:sldMkLst>
      </pc:sldChg>
      <pc:sldChg chg="delSp modSp mod">
        <pc:chgData name="Vitalii Babenko" userId="0ac953f74ee9edfd" providerId="LiveId" clId="{E7943273-3C3D-294E-9125-E4347FC34C2E}" dt="2024-09-13T15:51:44.862" v="94" actId="478"/>
        <pc:sldMkLst>
          <pc:docMk/>
          <pc:sldMk cId="3324278579" sldId="342"/>
        </pc:sldMkLst>
      </pc:sldChg>
      <pc:sldChg chg="delSp modSp mod">
        <pc:chgData name="Vitalii Babenko" userId="0ac953f74ee9edfd" providerId="LiveId" clId="{E7943273-3C3D-294E-9125-E4347FC34C2E}" dt="2024-09-13T15:51:47.774" v="95" actId="478"/>
        <pc:sldMkLst>
          <pc:docMk/>
          <pc:sldMk cId="3189846682" sldId="343"/>
        </pc:sldMkLst>
      </pc:sldChg>
      <pc:sldChg chg="delSp modSp mod">
        <pc:chgData name="Vitalii Babenko" userId="0ac953f74ee9edfd" providerId="LiveId" clId="{E7943273-3C3D-294E-9125-E4347FC34C2E}" dt="2024-09-13T15:51:50.569" v="96" actId="478"/>
        <pc:sldMkLst>
          <pc:docMk/>
          <pc:sldMk cId="3970188711" sldId="344"/>
        </pc:sldMkLst>
      </pc:sldChg>
      <pc:sldChg chg="delSp modSp mod">
        <pc:chgData name="Vitalii Babenko" userId="0ac953f74ee9edfd" providerId="LiveId" clId="{E7943273-3C3D-294E-9125-E4347FC34C2E}" dt="2024-09-13T15:52:00.943" v="99" actId="478"/>
        <pc:sldMkLst>
          <pc:docMk/>
          <pc:sldMk cId="827664769" sldId="345"/>
        </pc:sldMkLst>
      </pc:sldChg>
      <pc:sldChg chg="delSp modSp mod">
        <pc:chgData name="Vitalii Babenko" userId="0ac953f74ee9edfd" providerId="LiveId" clId="{E7943273-3C3D-294E-9125-E4347FC34C2E}" dt="2024-09-13T15:51:34.065" v="90" actId="478"/>
        <pc:sldMkLst>
          <pc:docMk/>
          <pc:sldMk cId="1595000722" sldId="346"/>
        </pc:sldMkLst>
      </pc:sldChg>
      <pc:sldChg chg="delSp modSp mod">
        <pc:chgData name="Vitalii Babenko" userId="0ac953f74ee9edfd" providerId="LiveId" clId="{E7943273-3C3D-294E-9125-E4347FC34C2E}" dt="2024-09-13T15:51:31.334" v="89" actId="478"/>
        <pc:sldMkLst>
          <pc:docMk/>
          <pc:sldMk cId="884831358" sldId="347"/>
        </pc:sldMkLst>
      </pc:sldChg>
      <pc:sldChg chg="delSp modSp mod">
        <pc:chgData name="Vitalii Babenko" userId="0ac953f74ee9edfd" providerId="LiveId" clId="{E7943273-3C3D-294E-9125-E4347FC34C2E}" dt="2024-09-13T15:51:36.845" v="91" actId="478"/>
        <pc:sldMkLst>
          <pc:docMk/>
          <pc:sldMk cId="3928139545" sldId="348"/>
        </pc:sldMkLst>
      </pc:sldChg>
      <pc:sldChg chg="delSp modSp mod">
        <pc:chgData name="Vitalii Babenko" userId="0ac953f74ee9edfd" providerId="LiveId" clId="{E7943273-3C3D-294E-9125-E4347FC34C2E}" dt="2024-09-13T15:52:53.468" v="101" actId="478"/>
        <pc:sldMkLst>
          <pc:docMk/>
          <pc:sldMk cId="956027749" sldId="349"/>
        </pc:sldMkLst>
      </pc:sldChg>
      <pc:sldChg chg="delSp modSp mod">
        <pc:chgData name="Vitalii Babenko" userId="0ac953f74ee9edfd" providerId="LiveId" clId="{E7943273-3C3D-294E-9125-E4347FC34C2E}" dt="2024-09-13T15:52:55.801" v="102" actId="478"/>
        <pc:sldMkLst>
          <pc:docMk/>
          <pc:sldMk cId="1432305172" sldId="350"/>
        </pc:sldMkLst>
      </pc:sldChg>
      <pc:sldChg chg="delSp modSp mod">
        <pc:chgData name="Vitalii Babenko" userId="0ac953f74ee9edfd" providerId="LiveId" clId="{E7943273-3C3D-294E-9125-E4347FC34C2E}" dt="2024-09-13T15:51:40.304" v="92" actId="478"/>
        <pc:sldMkLst>
          <pc:docMk/>
          <pc:sldMk cId="3599172924" sldId="351"/>
        </pc:sldMkLst>
      </pc:sldChg>
      <pc:sldChg chg="delSp modSp mod">
        <pc:chgData name="Vitalii Babenko" userId="0ac953f74ee9edfd" providerId="LiveId" clId="{E7943273-3C3D-294E-9125-E4347FC34C2E}" dt="2024-09-13T15:51:05.183" v="85" actId="478"/>
        <pc:sldMkLst>
          <pc:docMk/>
          <pc:sldMk cId="559470768" sldId="352"/>
        </pc:sldMkLst>
      </pc:sldChg>
      <pc:sldChg chg="delSp modSp del mod">
        <pc:chgData name="Vitalii Babenko" userId="0ac953f74ee9edfd" providerId="LiveId" clId="{E7943273-3C3D-294E-9125-E4347FC34C2E}" dt="2024-09-13T16:03:46.301" v="115" actId="2696"/>
        <pc:sldMkLst>
          <pc:docMk/>
          <pc:sldMk cId="2811705724" sldId="353"/>
        </pc:sldMkLst>
      </pc:sldChg>
      <pc:sldChg chg="delSp modSp mod">
        <pc:chgData name="Vitalii Babenko" userId="0ac953f74ee9edfd" providerId="LiveId" clId="{E7943273-3C3D-294E-9125-E4347FC34C2E}" dt="2024-09-13T15:51:54.822" v="97" actId="478"/>
        <pc:sldMkLst>
          <pc:docMk/>
          <pc:sldMk cId="231258977" sldId="354"/>
        </pc:sldMkLst>
      </pc:sldChg>
      <pc:sldChg chg="delSp modSp mod">
        <pc:chgData name="Vitalii Babenko" userId="0ac953f74ee9edfd" providerId="LiveId" clId="{E7943273-3C3D-294E-9125-E4347FC34C2E}" dt="2024-09-13T15:51:57.917" v="98" actId="478"/>
        <pc:sldMkLst>
          <pc:docMk/>
          <pc:sldMk cId="1044472964" sldId="355"/>
        </pc:sldMkLst>
      </pc:sldChg>
      <pc:sldChg chg="delSp modSp mod">
        <pc:chgData name="Vitalii Babenko" userId="0ac953f74ee9edfd" providerId="LiveId" clId="{E7943273-3C3D-294E-9125-E4347FC34C2E}" dt="2024-09-13T15:52:50.312" v="100" actId="478"/>
        <pc:sldMkLst>
          <pc:docMk/>
          <pc:sldMk cId="2182629448" sldId="356"/>
        </pc:sldMkLst>
      </pc:sldChg>
      <pc:sldChg chg="delSp modSp mod">
        <pc:chgData name="Vitalii Babenko" userId="0ac953f74ee9edfd" providerId="LiveId" clId="{E7943273-3C3D-294E-9125-E4347FC34C2E}" dt="2024-09-13T15:52:58.444" v="103" actId="478"/>
        <pc:sldMkLst>
          <pc:docMk/>
          <pc:sldMk cId="909461256" sldId="358"/>
        </pc:sldMkLst>
      </pc:sldChg>
      <pc:sldChg chg="delSp modSp mod">
        <pc:chgData name="Vitalii Babenko" userId="0ac953f74ee9edfd" providerId="LiveId" clId="{E7943273-3C3D-294E-9125-E4347FC34C2E}" dt="2024-09-13T15:53:02.791" v="104" actId="478"/>
        <pc:sldMkLst>
          <pc:docMk/>
          <pc:sldMk cId="1900830241" sldId="359"/>
        </pc:sldMkLst>
      </pc:sldChg>
      <pc:sldChg chg="delSp modSp mod">
        <pc:chgData name="Vitalii Babenko" userId="0ac953f74ee9edfd" providerId="LiveId" clId="{E7943273-3C3D-294E-9125-E4347FC34C2E}" dt="2024-09-13T15:53:08.408" v="106" actId="478"/>
        <pc:sldMkLst>
          <pc:docMk/>
          <pc:sldMk cId="198587875" sldId="360"/>
        </pc:sldMkLst>
      </pc:sldChg>
      <pc:sldChg chg="delSp modSp mod">
        <pc:chgData name="Vitalii Babenko" userId="0ac953f74ee9edfd" providerId="LiveId" clId="{E7943273-3C3D-294E-9125-E4347FC34C2E}" dt="2024-09-13T15:53:23.336" v="111" actId="478"/>
        <pc:sldMkLst>
          <pc:docMk/>
          <pc:sldMk cId="2354257929" sldId="361"/>
        </pc:sldMkLst>
      </pc:sldChg>
      <pc:sldChg chg="delSp modSp mod">
        <pc:chgData name="Vitalii Babenko" userId="0ac953f74ee9edfd" providerId="LiveId" clId="{E7943273-3C3D-294E-9125-E4347FC34C2E}" dt="2024-09-13T15:53:05.523" v="105" actId="478"/>
        <pc:sldMkLst>
          <pc:docMk/>
          <pc:sldMk cId="1319824057" sldId="365"/>
        </pc:sldMkLst>
      </pc:sldChg>
      <pc:sldChg chg="delSp modSp mod">
        <pc:chgData name="Vitalii Babenko" userId="0ac953f74ee9edfd" providerId="LiveId" clId="{E7943273-3C3D-294E-9125-E4347FC34C2E}" dt="2024-09-13T15:53:12.626" v="107" actId="478"/>
        <pc:sldMkLst>
          <pc:docMk/>
          <pc:sldMk cId="1130196116" sldId="366"/>
        </pc:sldMkLst>
      </pc:sldChg>
      <pc:sldChg chg="delSp modSp mod">
        <pc:chgData name="Vitalii Babenko" userId="0ac953f74ee9edfd" providerId="LiveId" clId="{E7943273-3C3D-294E-9125-E4347FC34C2E}" dt="2024-09-13T15:53:15.134" v="108" actId="478"/>
        <pc:sldMkLst>
          <pc:docMk/>
          <pc:sldMk cId="2367705209" sldId="367"/>
        </pc:sldMkLst>
      </pc:sldChg>
      <pc:sldChg chg="delSp modSp mod">
        <pc:chgData name="Vitalii Babenko" userId="0ac953f74ee9edfd" providerId="LiveId" clId="{E7943273-3C3D-294E-9125-E4347FC34C2E}" dt="2024-09-13T15:53:18.434" v="109" actId="478"/>
        <pc:sldMkLst>
          <pc:docMk/>
          <pc:sldMk cId="2444503333" sldId="368"/>
        </pc:sldMkLst>
      </pc:sldChg>
      <pc:sldChg chg="delSp modSp mod">
        <pc:chgData name="Vitalii Babenko" userId="0ac953f74ee9edfd" providerId="LiveId" clId="{E7943273-3C3D-294E-9125-E4347FC34C2E}" dt="2024-09-13T15:53:20.773" v="110" actId="478"/>
        <pc:sldMkLst>
          <pc:docMk/>
          <pc:sldMk cId="3905289734" sldId="369"/>
        </pc:sldMkLst>
      </pc:sldChg>
      <pc:sldChg chg="delSp modSp mod">
        <pc:chgData name="Vitalii Babenko" userId="0ac953f74ee9edfd" providerId="LiveId" clId="{E7943273-3C3D-294E-9125-E4347FC34C2E}" dt="2024-09-13T15:53:31.001" v="113" actId="478"/>
        <pc:sldMkLst>
          <pc:docMk/>
          <pc:sldMk cId="3856341972" sldId="370"/>
        </pc:sldMkLst>
      </pc:sldChg>
      <pc:sldChg chg="delSp modSp mod">
        <pc:chgData name="Vitalii Babenko" userId="0ac953f74ee9edfd" providerId="LiveId" clId="{E7943273-3C3D-294E-9125-E4347FC34C2E}" dt="2024-09-13T15:53:28.654" v="112" actId="478"/>
        <pc:sldMkLst>
          <pc:docMk/>
          <pc:sldMk cId="4218170771" sldId="371"/>
        </pc:sldMkLst>
      </pc:sldChg>
      <pc:sldChg chg="delSp modSp mod">
        <pc:chgData name="Vitalii Babenko" userId="0ac953f74ee9edfd" providerId="LiveId" clId="{E7943273-3C3D-294E-9125-E4347FC34C2E}" dt="2024-09-13T15:53:34.019" v="114" actId="478"/>
        <pc:sldMkLst>
          <pc:docMk/>
          <pc:sldMk cId="2664135146" sldId="373"/>
        </pc:sldMkLst>
      </pc:sldChg>
      <pc:sldMasterChg chg="modSp modSldLayout">
        <pc:chgData name="Vitalii Babenko" userId="0ac953f74ee9edfd" providerId="LiveId" clId="{E7943273-3C3D-294E-9125-E4347FC34C2E}" dt="2024-09-13T15:40:37.532" v="71"/>
        <pc:sldMasterMkLst>
          <pc:docMk/>
          <pc:sldMasterMk cId="219132424" sldId="2147483742"/>
        </pc:sldMasterMkLst>
        <pc:sldLayoutChg chg="modSp">
          <pc:chgData name="Vitalii Babenko" userId="0ac953f74ee9edfd" providerId="LiveId" clId="{E7943273-3C3D-294E-9125-E4347FC34C2E}" dt="2024-09-13T15:40:37.532" v="71"/>
          <pc:sldLayoutMkLst>
            <pc:docMk/>
            <pc:sldMasterMk cId="219132424" sldId="2147483742"/>
            <pc:sldLayoutMk cId="3922914122" sldId="2147483743"/>
          </pc:sldLayoutMkLst>
        </pc:sldLayoutChg>
        <pc:sldLayoutChg chg="modSp">
          <pc:chgData name="Vitalii Babenko" userId="0ac953f74ee9edfd" providerId="LiveId" clId="{E7943273-3C3D-294E-9125-E4347FC34C2E}" dt="2024-09-13T15:40:37.532" v="71"/>
          <pc:sldLayoutMkLst>
            <pc:docMk/>
            <pc:sldMasterMk cId="219132424" sldId="2147483742"/>
            <pc:sldLayoutMk cId="3886438341" sldId="2147483745"/>
          </pc:sldLayoutMkLst>
        </pc:sldLayoutChg>
        <pc:sldLayoutChg chg="modSp">
          <pc:chgData name="Vitalii Babenko" userId="0ac953f74ee9edfd" providerId="LiveId" clId="{E7943273-3C3D-294E-9125-E4347FC34C2E}" dt="2024-09-13T15:40:37.532" v="71"/>
          <pc:sldLayoutMkLst>
            <pc:docMk/>
            <pc:sldMasterMk cId="219132424" sldId="2147483742"/>
            <pc:sldLayoutMk cId="3033692842" sldId="2147483746"/>
          </pc:sldLayoutMkLst>
        </pc:sldLayoutChg>
        <pc:sldLayoutChg chg="modSp">
          <pc:chgData name="Vitalii Babenko" userId="0ac953f74ee9edfd" providerId="LiveId" clId="{E7943273-3C3D-294E-9125-E4347FC34C2E}" dt="2024-09-13T15:40:37.532" v="71"/>
          <pc:sldLayoutMkLst>
            <pc:docMk/>
            <pc:sldMasterMk cId="219132424" sldId="2147483742"/>
            <pc:sldLayoutMk cId="3862917811" sldId="2147483747"/>
          </pc:sldLayoutMkLst>
        </pc:sldLayoutChg>
        <pc:sldLayoutChg chg="modSp">
          <pc:chgData name="Vitalii Babenko" userId="0ac953f74ee9edfd" providerId="LiveId" clId="{E7943273-3C3D-294E-9125-E4347FC34C2E}" dt="2024-09-13T15:40:37.532" v="71"/>
          <pc:sldLayoutMkLst>
            <pc:docMk/>
            <pc:sldMasterMk cId="219132424" sldId="2147483742"/>
            <pc:sldLayoutMk cId="1757344986" sldId="2147483750"/>
          </pc:sldLayoutMkLst>
        </pc:sldLayoutChg>
        <pc:sldLayoutChg chg="modSp">
          <pc:chgData name="Vitalii Babenko" userId="0ac953f74ee9edfd" providerId="LiveId" clId="{E7943273-3C3D-294E-9125-E4347FC34C2E}" dt="2024-09-13T15:40:37.532" v="71"/>
          <pc:sldLayoutMkLst>
            <pc:docMk/>
            <pc:sldMasterMk cId="219132424" sldId="2147483742"/>
            <pc:sldLayoutMk cId="477121999" sldId="2147483751"/>
          </pc:sldLayoutMkLst>
        </pc:sldLayoutChg>
        <pc:sldLayoutChg chg="modSp">
          <pc:chgData name="Vitalii Babenko" userId="0ac953f74ee9edfd" providerId="LiveId" clId="{E7943273-3C3D-294E-9125-E4347FC34C2E}" dt="2024-09-13T15:40:37.532" v="71"/>
          <pc:sldLayoutMkLst>
            <pc:docMk/>
            <pc:sldMasterMk cId="219132424" sldId="2147483742"/>
            <pc:sldLayoutMk cId="3707257894" sldId="2147483753"/>
          </pc:sldLayoutMkLst>
        </pc:sldLayoutChg>
      </pc:sldMasterChg>
    </pc:docChg>
  </pc:docChgLst>
  <pc:docChgLst>
    <pc:chgData name="Vitalii Babenko" userId="0ac953f74ee9edfd" providerId="LiveId" clId="{8F32FAB2-6F19-4F5C-91F2-ED3F2AA02088}"/>
    <pc:docChg chg="undo redo custSel addSld delSld modSld sldOrd">
      <pc:chgData name="Vitalii Babenko" userId="0ac953f74ee9edfd" providerId="LiveId" clId="{8F32FAB2-6F19-4F5C-91F2-ED3F2AA02088}" dt="2025-02-26T15:54:00.208" v="5043" actId="13926"/>
      <pc:docMkLst>
        <pc:docMk/>
      </pc:docMkLst>
      <pc:sldChg chg="modSp mod">
        <pc:chgData name="Vitalii Babenko" userId="0ac953f74ee9edfd" providerId="LiveId" clId="{8F32FAB2-6F19-4F5C-91F2-ED3F2AA02088}" dt="2025-02-21T00:13:13.098" v="4546" actId="2"/>
        <pc:sldMkLst>
          <pc:docMk/>
          <pc:sldMk cId="3255701938" sldId="256"/>
        </pc:sldMkLst>
        <pc:spChg chg="mod">
          <ac:chgData name="Vitalii Babenko" userId="0ac953f74ee9edfd" providerId="LiveId" clId="{8F32FAB2-6F19-4F5C-91F2-ED3F2AA02088}" dt="2025-02-21T00:13:12.243" v="4544" actId="2"/>
          <ac:spMkLst>
            <pc:docMk/>
            <pc:sldMk cId="3255701938" sldId="256"/>
            <ac:spMk id="3" creationId="{F0FF60BD-2A29-A9BD-8131-EDF9C3DDBC1B}"/>
          </ac:spMkLst>
        </pc:spChg>
        <pc:spChg chg="mod">
          <ac:chgData name="Vitalii Babenko" userId="0ac953f74ee9edfd" providerId="LiveId" clId="{8F32FAB2-6F19-4F5C-91F2-ED3F2AA02088}" dt="2025-02-19T23:42:40.855" v="520" actId="1076"/>
          <ac:spMkLst>
            <pc:docMk/>
            <pc:sldMk cId="3255701938" sldId="256"/>
            <ac:spMk id="9" creationId="{B9C58D7F-DD09-3D38-4AA9-CE8A84AF0C14}"/>
          </ac:spMkLst>
        </pc:spChg>
        <pc:spChg chg="mod">
          <ac:chgData name="Vitalii Babenko" userId="0ac953f74ee9edfd" providerId="LiveId" clId="{8F32FAB2-6F19-4F5C-91F2-ED3F2AA02088}" dt="2025-02-18T23:24:31.142" v="319" actId="207"/>
          <ac:spMkLst>
            <pc:docMk/>
            <pc:sldMk cId="3255701938" sldId="256"/>
            <ac:spMk id="13" creationId="{287A11E6-31C6-531A-C1DB-772F9522B857}"/>
          </ac:spMkLst>
        </pc:spChg>
        <pc:spChg chg="mod">
          <ac:chgData name="Vitalii Babenko" userId="0ac953f74ee9edfd" providerId="LiveId" clId="{8F32FAB2-6F19-4F5C-91F2-ED3F2AA02088}" dt="2025-02-20T15:30:00.667" v="618" actId="207"/>
          <ac:spMkLst>
            <pc:docMk/>
            <pc:sldMk cId="3255701938" sldId="256"/>
            <ac:spMk id="15" creationId="{59E39D77-38F5-666A-24F3-630E1D0F8F65}"/>
          </ac:spMkLst>
        </pc:spChg>
        <pc:spChg chg="mod">
          <ac:chgData name="Vitalii Babenko" userId="0ac953f74ee9edfd" providerId="LiveId" clId="{8F32FAB2-6F19-4F5C-91F2-ED3F2AA02088}" dt="2025-02-18T23:21:02.641" v="192" actId="2711"/>
          <ac:spMkLst>
            <pc:docMk/>
            <pc:sldMk cId="3255701938" sldId="256"/>
            <ac:spMk id="20" creationId="{4D9A0471-D48B-AC83-4343-DDBE24C5C943}"/>
          </ac:spMkLst>
        </pc:spChg>
        <pc:spChg chg="mod">
          <ac:chgData name="Vitalii Babenko" userId="0ac953f74ee9edfd" providerId="LiveId" clId="{8F32FAB2-6F19-4F5C-91F2-ED3F2AA02088}" dt="2025-02-21T00:13:13.098" v="4546" actId="2"/>
          <ac:spMkLst>
            <pc:docMk/>
            <pc:sldMk cId="3255701938" sldId="256"/>
            <ac:spMk id="23" creationId="{45715455-9DD5-E7AA-325C-0003B1B1CEE4}"/>
          </ac:spMkLst>
        </pc:spChg>
        <pc:picChg chg="mod">
          <ac:chgData name="Vitalii Babenko" userId="0ac953f74ee9edfd" providerId="LiveId" clId="{8F32FAB2-6F19-4F5C-91F2-ED3F2AA02088}" dt="2025-02-16T22:35:23.307" v="22" actId="1076"/>
          <ac:picMkLst>
            <pc:docMk/>
            <pc:sldMk cId="3255701938" sldId="256"/>
            <ac:picMk id="8" creationId="{74C38B7A-A215-F0A8-EDD5-0FA070262F63}"/>
          </ac:picMkLst>
        </pc:picChg>
        <pc:picChg chg="mod">
          <ac:chgData name="Vitalii Babenko" userId="0ac953f74ee9edfd" providerId="LiveId" clId="{8F32FAB2-6F19-4F5C-91F2-ED3F2AA02088}" dt="2025-02-16T22:36:41.193" v="35" actId="1076"/>
          <ac:picMkLst>
            <pc:docMk/>
            <pc:sldMk cId="3255701938" sldId="256"/>
            <ac:picMk id="17" creationId="{B84CB34A-E483-0D6B-3A06-9A52E857756D}"/>
          </ac:picMkLst>
        </pc:picChg>
      </pc:sldChg>
      <pc:sldChg chg="addSp delSp modSp mod">
        <pc:chgData name="Vitalii Babenko" userId="0ac953f74ee9edfd" providerId="LiveId" clId="{8F32FAB2-6F19-4F5C-91F2-ED3F2AA02088}" dt="2025-02-21T00:13:27.970" v="4568" actId="2"/>
        <pc:sldMkLst>
          <pc:docMk/>
          <pc:sldMk cId="245534244" sldId="334"/>
        </pc:sldMkLst>
        <pc:spChg chg="mod">
          <ac:chgData name="Vitalii Babenko" userId="0ac953f74ee9edfd" providerId="LiveId" clId="{8F32FAB2-6F19-4F5C-91F2-ED3F2AA02088}" dt="2025-02-20T22:25:52.972" v="2101" actId="1076"/>
          <ac:spMkLst>
            <pc:docMk/>
            <pc:sldMk cId="245534244" sldId="334"/>
            <ac:spMk id="2" creationId="{E1D2AC7E-8149-6154-94C2-01EFDDE3C6C6}"/>
          </ac:spMkLst>
        </pc:spChg>
        <pc:spChg chg="mod">
          <ac:chgData name="Vitalii Babenko" userId="0ac953f74ee9edfd" providerId="LiveId" clId="{8F32FAB2-6F19-4F5C-91F2-ED3F2AA02088}" dt="2025-02-20T23:05:45.500" v="2993" actId="2711"/>
          <ac:spMkLst>
            <pc:docMk/>
            <pc:sldMk cId="245534244" sldId="334"/>
            <ac:spMk id="10" creationId="{9C1F3E8E-FF42-3CB8-88D4-10834E19BB06}"/>
          </ac:spMkLst>
        </pc:spChg>
        <pc:spChg chg="mod">
          <ac:chgData name="Vitalii Babenko" userId="0ac953f74ee9edfd" providerId="LiveId" clId="{8F32FAB2-6F19-4F5C-91F2-ED3F2AA02088}" dt="2025-02-21T00:13:27.970" v="4568" actId="2"/>
          <ac:spMkLst>
            <pc:docMk/>
            <pc:sldMk cId="245534244" sldId="334"/>
            <ac:spMk id="12" creationId="{B193E319-C037-C930-E1CF-7855D595BD5F}"/>
          </ac:spMkLst>
        </pc:spChg>
        <pc:graphicFrameChg chg="mod modGraphic">
          <ac:chgData name="Vitalii Babenko" userId="0ac953f74ee9edfd" providerId="LiveId" clId="{8F32FAB2-6F19-4F5C-91F2-ED3F2AA02088}" dt="2025-02-20T22:25:47.173" v="2097" actId="1076"/>
          <ac:graphicFrameMkLst>
            <pc:docMk/>
            <pc:sldMk cId="245534244" sldId="334"/>
            <ac:graphicFrameMk id="4" creationId="{4C406B7F-7F75-A7FA-0655-6087AD6D8482}"/>
          </ac:graphicFrameMkLst>
        </pc:graphicFrameChg>
        <pc:picChg chg="add mod">
          <ac:chgData name="Vitalii Babenko" userId="0ac953f74ee9edfd" providerId="LiveId" clId="{8F32FAB2-6F19-4F5C-91F2-ED3F2AA02088}" dt="2025-02-20T22:25:27.859" v="2093" actId="1076"/>
          <ac:picMkLst>
            <pc:docMk/>
            <pc:sldMk cId="245534244" sldId="334"/>
            <ac:picMk id="5" creationId="{2336A284-0F11-FDA8-BF28-D36ADA3997B1}"/>
          </ac:picMkLst>
        </pc:picChg>
      </pc:sldChg>
      <pc:sldChg chg="modSp mod">
        <pc:chgData name="Vitalii Babenko" userId="0ac953f74ee9edfd" providerId="LiveId" clId="{8F32FAB2-6F19-4F5C-91F2-ED3F2AA02088}" dt="2025-02-20T23:45:13.107" v="3872" actId="20577"/>
        <pc:sldMkLst>
          <pc:docMk/>
          <pc:sldMk cId="2250946730" sldId="335"/>
        </pc:sldMkLst>
        <pc:spChg chg="mod">
          <ac:chgData name="Vitalii Babenko" userId="0ac953f74ee9edfd" providerId="LiveId" clId="{8F32FAB2-6F19-4F5C-91F2-ED3F2AA02088}" dt="2025-02-20T23:45:13.107" v="3872" actId="20577"/>
          <ac:spMkLst>
            <pc:docMk/>
            <pc:sldMk cId="2250946730" sldId="335"/>
            <ac:spMk id="5" creationId="{89922870-385E-EEF1-B84D-272EA904897E}"/>
          </ac:spMkLst>
        </pc:spChg>
        <pc:spChg chg="mod">
          <ac:chgData name="Vitalii Babenko" userId="0ac953f74ee9edfd" providerId="LiveId" clId="{8F32FAB2-6F19-4F5C-91F2-ED3F2AA02088}" dt="2025-02-20T22:34:03.943" v="2182" actId="1076"/>
          <ac:spMkLst>
            <pc:docMk/>
            <pc:sldMk cId="2250946730" sldId="335"/>
            <ac:spMk id="25" creationId="{76494B66-A268-A523-CB0C-8F487CBDEEB0}"/>
          </ac:spMkLst>
        </pc:spChg>
        <pc:spChg chg="mod">
          <ac:chgData name="Vitalii Babenko" userId="0ac953f74ee9edfd" providerId="LiveId" clId="{8F32FAB2-6F19-4F5C-91F2-ED3F2AA02088}" dt="2025-02-20T22:34:03.943" v="2182" actId="1076"/>
          <ac:spMkLst>
            <pc:docMk/>
            <pc:sldMk cId="2250946730" sldId="335"/>
            <ac:spMk id="26" creationId="{E57EDA59-DAA2-1B27-6410-F6B3E6E71348}"/>
          </ac:spMkLst>
        </pc:spChg>
        <pc:spChg chg="mod">
          <ac:chgData name="Vitalii Babenko" userId="0ac953f74ee9edfd" providerId="LiveId" clId="{8F32FAB2-6F19-4F5C-91F2-ED3F2AA02088}" dt="2025-02-20T22:34:03.943" v="2182" actId="1076"/>
          <ac:spMkLst>
            <pc:docMk/>
            <pc:sldMk cId="2250946730" sldId="335"/>
            <ac:spMk id="27" creationId="{649198D5-650D-B048-B6AC-C015D72973AF}"/>
          </ac:spMkLst>
        </pc:spChg>
        <pc:spChg chg="mod">
          <ac:chgData name="Vitalii Babenko" userId="0ac953f74ee9edfd" providerId="LiveId" clId="{8F32FAB2-6F19-4F5C-91F2-ED3F2AA02088}" dt="2025-02-20T22:34:03.943" v="2182" actId="1076"/>
          <ac:spMkLst>
            <pc:docMk/>
            <pc:sldMk cId="2250946730" sldId="335"/>
            <ac:spMk id="35" creationId="{4205E5EA-95AE-2EA3-E019-454C6223E7FF}"/>
          </ac:spMkLst>
        </pc:spChg>
        <pc:spChg chg="mod">
          <ac:chgData name="Vitalii Babenko" userId="0ac953f74ee9edfd" providerId="LiveId" clId="{8F32FAB2-6F19-4F5C-91F2-ED3F2AA02088}" dt="2025-02-20T22:34:03.943" v="2182" actId="1076"/>
          <ac:spMkLst>
            <pc:docMk/>
            <pc:sldMk cId="2250946730" sldId="335"/>
            <ac:spMk id="44" creationId="{0DA02558-E632-88BA-54BB-40D8152947BF}"/>
          </ac:spMkLst>
        </pc:spChg>
        <pc:spChg chg="mod">
          <ac:chgData name="Vitalii Babenko" userId="0ac953f74ee9edfd" providerId="LiveId" clId="{8F32FAB2-6F19-4F5C-91F2-ED3F2AA02088}" dt="2025-02-20T23:06:28.616" v="2994" actId="2711"/>
          <ac:spMkLst>
            <pc:docMk/>
            <pc:sldMk cId="2250946730" sldId="335"/>
            <ac:spMk id="46" creationId="{64CFE18A-BD65-6AEF-6A4F-1E41047BCB21}"/>
          </ac:spMkLst>
        </pc:spChg>
      </pc:sldChg>
      <pc:sldChg chg="delSp modSp mod">
        <pc:chgData name="Vitalii Babenko" userId="0ac953f74ee9edfd" providerId="LiveId" clId="{8F32FAB2-6F19-4F5C-91F2-ED3F2AA02088}" dt="2025-02-20T23:45:16.268" v="3878" actId="20577"/>
        <pc:sldMkLst>
          <pc:docMk/>
          <pc:sldMk cId="1794170350" sldId="339"/>
        </pc:sldMkLst>
        <pc:spChg chg="mod">
          <ac:chgData name="Vitalii Babenko" userId="0ac953f74ee9edfd" providerId="LiveId" clId="{8F32FAB2-6F19-4F5C-91F2-ED3F2AA02088}" dt="2025-02-20T23:06:33.246" v="2995" actId="2711"/>
          <ac:spMkLst>
            <pc:docMk/>
            <pc:sldMk cId="1794170350" sldId="339"/>
            <ac:spMk id="5" creationId="{411C1044-C29B-1216-826E-B1CC707C718A}"/>
          </ac:spMkLst>
        </pc:spChg>
        <pc:spChg chg="mod">
          <ac:chgData name="Vitalii Babenko" userId="0ac953f74ee9edfd" providerId="LiveId" clId="{8F32FAB2-6F19-4F5C-91F2-ED3F2AA02088}" dt="2025-02-20T23:45:16.268" v="3878" actId="20577"/>
          <ac:spMkLst>
            <pc:docMk/>
            <pc:sldMk cId="1794170350" sldId="339"/>
            <ac:spMk id="61" creationId="{1C8E0383-06F2-F5A6-B092-E83ABF76A6BF}"/>
          </ac:spMkLst>
        </pc:spChg>
        <pc:graphicFrameChg chg="mod modGraphic">
          <ac:chgData name="Vitalii Babenko" userId="0ac953f74ee9edfd" providerId="LiveId" clId="{8F32FAB2-6F19-4F5C-91F2-ED3F2AA02088}" dt="2025-02-20T23:24:06.415" v="3354"/>
          <ac:graphicFrameMkLst>
            <pc:docMk/>
            <pc:sldMk cId="1794170350" sldId="339"/>
            <ac:graphicFrameMk id="16" creationId="{4C406B7F-7F75-A7FA-0655-6087AD6D8482}"/>
          </ac:graphicFrameMkLst>
        </pc:graphicFrameChg>
      </pc:sldChg>
      <pc:sldChg chg="addSp delSp modSp mod ord">
        <pc:chgData name="Vitalii Babenko" userId="0ac953f74ee9edfd" providerId="LiveId" clId="{8F32FAB2-6F19-4F5C-91F2-ED3F2AA02088}" dt="2025-02-21T00:13:29.441" v="4570" actId="2"/>
        <pc:sldMkLst>
          <pc:docMk/>
          <pc:sldMk cId="2129399626" sldId="359"/>
        </pc:sldMkLst>
        <pc:spChg chg="mod">
          <ac:chgData name="Vitalii Babenko" userId="0ac953f74ee9edfd" providerId="LiveId" clId="{8F32FAB2-6F19-4F5C-91F2-ED3F2AA02088}" dt="2025-02-21T00:13:29.441" v="4570" actId="2"/>
          <ac:spMkLst>
            <pc:docMk/>
            <pc:sldMk cId="2129399626" sldId="359"/>
            <ac:spMk id="3" creationId="{1B9062EE-789C-8447-77F3-D96F5B020EE6}"/>
          </ac:spMkLst>
        </pc:spChg>
        <pc:spChg chg="mod">
          <ac:chgData name="Vitalii Babenko" userId="0ac953f74ee9edfd" providerId="LiveId" clId="{8F32FAB2-6F19-4F5C-91F2-ED3F2AA02088}" dt="2025-02-20T22:55:27.938" v="2842" actId="20577"/>
          <ac:spMkLst>
            <pc:docMk/>
            <pc:sldMk cId="2129399626" sldId="359"/>
            <ac:spMk id="6" creationId="{8661883B-163A-BA23-DA77-E36A8E97377C}"/>
          </ac:spMkLst>
        </pc:spChg>
        <pc:spChg chg="mod">
          <ac:chgData name="Vitalii Babenko" userId="0ac953f74ee9edfd" providerId="LiveId" clId="{8F32FAB2-6F19-4F5C-91F2-ED3F2AA02088}" dt="2025-02-20T23:06:53.297" v="2996" actId="2711"/>
          <ac:spMkLst>
            <pc:docMk/>
            <pc:sldMk cId="2129399626" sldId="359"/>
            <ac:spMk id="7" creationId="{A22A7640-225E-04AC-FA35-A2B1E9A2CAEF}"/>
          </ac:spMkLst>
        </pc:spChg>
      </pc:sldChg>
      <pc:sldChg chg="addSp delSp modSp mod">
        <pc:chgData name="Vitalii Babenko" userId="0ac953f74ee9edfd" providerId="LiveId" clId="{8F32FAB2-6F19-4F5C-91F2-ED3F2AA02088}" dt="2025-02-21T00:13:33.982" v="4576" actId="2"/>
        <pc:sldMkLst>
          <pc:docMk/>
          <pc:sldMk cId="3611421290" sldId="361"/>
        </pc:sldMkLst>
        <pc:spChg chg="add mod">
          <ac:chgData name="Vitalii Babenko" userId="0ac953f74ee9edfd" providerId="LiveId" clId="{8F32FAB2-6F19-4F5C-91F2-ED3F2AA02088}" dt="2025-02-21T00:13:33.982" v="4576" actId="2"/>
          <ac:spMkLst>
            <pc:docMk/>
            <pc:sldMk cId="3611421290" sldId="361"/>
            <ac:spMk id="3" creationId="{46FD2EDA-18CD-5285-7021-A7A2EE7D75DB}"/>
          </ac:spMkLst>
        </pc:spChg>
        <pc:spChg chg="mod">
          <ac:chgData name="Vitalii Babenko" userId="0ac953f74ee9edfd" providerId="LiveId" clId="{8F32FAB2-6F19-4F5C-91F2-ED3F2AA02088}" dt="2025-02-20T23:29:21.116" v="3524" actId="20577"/>
          <ac:spMkLst>
            <pc:docMk/>
            <pc:sldMk cId="3611421290" sldId="361"/>
            <ac:spMk id="6" creationId="{01D727B6-127D-9080-9914-42BB710BF6AC}"/>
          </ac:spMkLst>
        </pc:spChg>
        <pc:spChg chg="mod">
          <ac:chgData name="Vitalii Babenko" userId="0ac953f74ee9edfd" providerId="LiveId" clId="{8F32FAB2-6F19-4F5C-91F2-ED3F2AA02088}" dt="2025-02-20T23:19:58.014" v="3241" actId="403"/>
          <ac:spMkLst>
            <pc:docMk/>
            <pc:sldMk cId="3611421290" sldId="361"/>
            <ac:spMk id="7" creationId="{A22A7640-225E-04AC-FA35-A2B1E9A2CAEF}"/>
          </ac:spMkLst>
        </pc:spChg>
        <pc:graphicFrameChg chg="mod modGraphic">
          <ac:chgData name="Vitalii Babenko" userId="0ac953f74ee9edfd" providerId="LiveId" clId="{8F32FAB2-6F19-4F5C-91F2-ED3F2AA02088}" dt="2025-02-21T00:13:33.409" v="4575" actId="2"/>
          <ac:graphicFrameMkLst>
            <pc:docMk/>
            <pc:sldMk cId="3611421290" sldId="361"/>
            <ac:graphicFrameMk id="2" creationId="{681647BD-F508-3721-9229-726CD379F51D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30.496" v="4571" actId="2"/>
        <pc:sldMkLst>
          <pc:docMk/>
          <pc:sldMk cId="1408799200" sldId="369"/>
        </pc:sldMkLst>
        <pc:spChg chg="add mod">
          <ac:chgData name="Vitalii Babenko" userId="0ac953f74ee9edfd" providerId="LiveId" clId="{8F32FAB2-6F19-4F5C-91F2-ED3F2AA02088}" dt="2025-02-20T23:14:50.349" v="3118" actId="1076"/>
          <ac:spMkLst>
            <pc:docMk/>
            <pc:sldMk cId="1408799200" sldId="369"/>
            <ac:spMk id="2" creationId="{70E929B8-6C14-312A-8B41-CF50EF277462}"/>
          </ac:spMkLst>
        </pc:spChg>
        <pc:spChg chg="mod">
          <ac:chgData name="Vitalii Babenko" userId="0ac953f74ee9edfd" providerId="LiveId" clId="{8F32FAB2-6F19-4F5C-91F2-ED3F2AA02088}" dt="2025-02-20T23:19:01.773" v="3210" actId="20577"/>
          <ac:spMkLst>
            <pc:docMk/>
            <pc:sldMk cId="1408799200" sldId="369"/>
            <ac:spMk id="4" creationId="{DF33460A-D044-1E7A-8838-3483A6725035}"/>
          </ac:spMkLst>
        </pc:spChg>
        <pc:spChg chg="mod">
          <ac:chgData name="Vitalii Babenko" userId="0ac953f74ee9edfd" providerId="LiveId" clId="{8F32FAB2-6F19-4F5C-91F2-ED3F2AA02088}" dt="2025-02-20T23:01:42.752" v="2976" actId="2711"/>
          <ac:spMkLst>
            <pc:docMk/>
            <pc:sldMk cId="1408799200" sldId="369"/>
            <ac:spMk id="7" creationId="{A22A7640-225E-04AC-FA35-A2B1E9A2CAEF}"/>
          </ac:spMkLst>
        </pc:spChg>
        <pc:spChg chg="mod">
          <ac:chgData name="Vitalii Babenko" userId="0ac953f74ee9edfd" providerId="LiveId" clId="{8F32FAB2-6F19-4F5C-91F2-ED3F2AA02088}" dt="2025-02-20T23:20:29.828" v="3261" actId="20577"/>
          <ac:spMkLst>
            <pc:docMk/>
            <pc:sldMk cId="1408799200" sldId="369"/>
            <ac:spMk id="8" creationId="{9A8EE824-5E50-12E3-7A90-8AF7B10B8EDA}"/>
          </ac:spMkLst>
        </pc:spChg>
        <pc:graphicFrameChg chg="mod modGraphic">
          <ac:chgData name="Vitalii Babenko" userId="0ac953f74ee9edfd" providerId="LiveId" clId="{8F32FAB2-6F19-4F5C-91F2-ED3F2AA02088}" dt="2025-02-21T00:13:30.496" v="4571" actId="2"/>
          <ac:graphicFrameMkLst>
            <pc:docMk/>
            <pc:sldMk cId="1408799200" sldId="369"/>
            <ac:graphicFrameMk id="10" creationId="{CF4F5954-9ED9-76F8-738D-B4C2649035B7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6:16.532" v="4595" actId="2711"/>
        <pc:sldMkLst>
          <pc:docMk/>
          <pc:sldMk cId="1185683660" sldId="376"/>
        </pc:sldMkLst>
        <pc:spChg chg="add mod">
          <ac:chgData name="Vitalii Babenko" userId="0ac953f74ee9edfd" providerId="LiveId" clId="{8F32FAB2-6F19-4F5C-91F2-ED3F2AA02088}" dt="2025-02-20T23:37:31.701" v="3699" actId="1076"/>
          <ac:spMkLst>
            <pc:docMk/>
            <pc:sldMk cId="1185683660" sldId="376"/>
            <ac:spMk id="3" creationId="{AB9A1BBD-B04C-F8A4-2E1F-E94FAF0EEE49}"/>
          </ac:spMkLst>
        </pc:spChg>
        <pc:spChg chg="mod">
          <ac:chgData name="Vitalii Babenko" userId="0ac953f74ee9edfd" providerId="LiveId" clId="{8F32FAB2-6F19-4F5C-91F2-ED3F2AA02088}" dt="2025-02-20T23:36:38.864" v="3678" actId="14100"/>
          <ac:spMkLst>
            <pc:docMk/>
            <pc:sldMk cId="1185683660" sldId="376"/>
            <ac:spMk id="6" creationId="{01D727B6-127D-9080-9914-42BB710BF6AC}"/>
          </ac:spMkLst>
        </pc:spChg>
        <pc:spChg chg="mod">
          <ac:chgData name="Vitalii Babenko" userId="0ac953f74ee9edfd" providerId="LiveId" clId="{8F32FAB2-6F19-4F5C-91F2-ED3F2AA02088}" dt="2025-02-21T00:16:16.532" v="4595" actId="2711"/>
          <ac:spMkLst>
            <pc:docMk/>
            <pc:sldMk cId="1185683660" sldId="376"/>
            <ac:spMk id="7" creationId="{A22A7640-225E-04AC-FA35-A2B1E9A2CAEF}"/>
          </ac:spMkLst>
        </pc:spChg>
        <pc:graphicFrameChg chg="mod modGraphic">
          <ac:chgData name="Vitalii Babenko" userId="0ac953f74ee9edfd" providerId="LiveId" clId="{8F32FAB2-6F19-4F5C-91F2-ED3F2AA02088}" dt="2025-02-21T00:04:10.162" v="4439" actId="313"/>
          <ac:graphicFrameMkLst>
            <pc:docMk/>
            <pc:sldMk cId="1185683660" sldId="376"/>
            <ac:graphicFrameMk id="2" creationId="{0DE11EC1-4A3B-4529-2589-5BAB12FDD3DE}"/>
          </ac:graphicFrameMkLst>
        </pc:graphicFrameChg>
      </pc:sldChg>
      <pc:sldChg chg="modSp mod">
        <pc:chgData name="Vitalii Babenko" userId="0ac953f74ee9edfd" providerId="LiveId" clId="{8F32FAB2-6F19-4F5C-91F2-ED3F2AA02088}" dt="2025-02-21T00:28:00.814" v="5026" actId="12"/>
        <pc:sldMkLst>
          <pc:docMk/>
          <pc:sldMk cId="2379153610" sldId="379"/>
        </pc:sldMkLst>
        <pc:spChg chg="mod">
          <ac:chgData name="Vitalii Babenko" userId="0ac953f74ee9edfd" providerId="LiveId" clId="{8F32FAB2-6F19-4F5C-91F2-ED3F2AA02088}" dt="2025-02-21T00:15:26.339" v="4589" actId="14100"/>
          <ac:spMkLst>
            <pc:docMk/>
            <pc:sldMk cId="2379153610" sldId="379"/>
            <ac:spMk id="2" creationId="{4FFB720B-5AF5-8930-44B7-67E90342792C}"/>
          </ac:spMkLst>
        </pc:spChg>
        <pc:spChg chg="mod">
          <ac:chgData name="Vitalii Babenko" userId="0ac953f74ee9edfd" providerId="LiveId" clId="{8F32FAB2-6F19-4F5C-91F2-ED3F2AA02088}" dt="2025-02-21T00:28:00.814" v="5026" actId="12"/>
          <ac:spMkLst>
            <pc:docMk/>
            <pc:sldMk cId="2379153610" sldId="379"/>
            <ac:spMk id="3" creationId="{5A5D8352-B0BB-17AF-6871-09F0750CB061}"/>
          </ac:spMkLst>
        </pc:spChg>
        <pc:spChg chg="mod">
          <ac:chgData name="Vitalii Babenko" userId="0ac953f74ee9edfd" providerId="LiveId" clId="{8F32FAB2-6F19-4F5C-91F2-ED3F2AA02088}" dt="2025-02-21T00:15:35.400" v="4593" actId="403"/>
          <ac:spMkLst>
            <pc:docMk/>
            <pc:sldMk cId="2379153610" sldId="379"/>
            <ac:spMk id="9" creationId="{9D3D8AD3-442E-DA75-1D2E-F6DA1415B69B}"/>
          </ac:spMkLst>
        </pc:spChg>
      </pc:sldChg>
      <pc:sldChg chg="addSp delSp modSp mod">
        <pc:chgData name="Vitalii Babenko" userId="0ac953f74ee9edfd" providerId="LiveId" clId="{8F32FAB2-6F19-4F5C-91F2-ED3F2AA02088}" dt="2025-02-20T20:16:47.229" v="1307" actId="1076"/>
        <pc:sldMkLst>
          <pc:docMk/>
          <pc:sldMk cId="2681167371" sldId="382"/>
        </pc:sldMkLst>
        <pc:spChg chg="mod">
          <ac:chgData name="Vitalii Babenko" userId="0ac953f74ee9edfd" providerId="LiveId" clId="{8F32FAB2-6F19-4F5C-91F2-ED3F2AA02088}" dt="2025-02-18T23:24:39.204" v="320" actId="2711"/>
          <ac:spMkLst>
            <pc:docMk/>
            <pc:sldMk cId="2681167371" sldId="382"/>
            <ac:spMk id="2" creationId="{CBFA9976-98A9-A0A2-B41C-83F87AE6C1DF}"/>
          </ac:spMkLst>
        </pc:spChg>
        <pc:spChg chg="add mod">
          <ac:chgData name="Vitalii Babenko" userId="0ac953f74ee9edfd" providerId="LiveId" clId="{8F32FAB2-6F19-4F5C-91F2-ED3F2AA02088}" dt="2025-02-20T20:16:47.229" v="1307" actId="1076"/>
          <ac:spMkLst>
            <pc:docMk/>
            <pc:sldMk cId="2681167371" sldId="382"/>
            <ac:spMk id="3" creationId="{527D4D98-0D67-A572-B0BB-4FD40CA4DE10}"/>
          </ac:spMkLst>
        </pc:spChg>
        <pc:spChg chg="mod">
          <ac:chgData name="Vitalii Babenko" userId="0ac953f74ee9edfd" providerId="LiveId" clId="{8F32FAB2-6F19-4F5C-91F2-ED3F2AA02088}" dt="2025-02-18T23:24:39.204" v="320" actId="2711"/>
          <ac:spMkLst>
            <pc:docMk/>
            <pc:sldMk cId="2681167371" sldId="382"/>
            <ac:spMk id="9" creationId="{A00E7D83-981A-4241-E3EB-F24F9F5DD08F}"/>
          </ac:spMkLst>
        </pc:spChg>
        <pc:picChg chg="add mod">
          <ac:chgData name="Vitalii Babenko" userId="0ac953f74ee9edfd" providerId="LiveId" clId="{8F32FAB2-6F19-4F5C-91F2-ED3F2AA02088}" dt="2025-02-20T15:44:09.308" v="689" actId="1076"/>
          <ac:picMkLst>
            <pc:docMk/>
            <pc:sldMk cId="2681167371" sldId="382"/>
            <ac:picMk id="5" creationId="{354A32B9-8104-DC5D-234B-C8CA295C9A4C}"/>
          </ac:picMkLst>
        </pc:picChg>
      </pc:sldChg>
      <pc:sldChg chg="del">
        <pc:chgData name="Vitalii Babenko" userId="0ac953f74ee9edfd" providerId="LiveId" clId="{8F32FAB2-6F19-4F5C-91F2-ED3F2AA02088}" dt="2025-02-18T23:30:47.409" v="324" actId="2696"/>
        <pc:sldMkLst>
          <pc:docMk/>
          <pc:sldMk cId="3791507250" sldId="383"/>
        </pc:sldMkLst>
      </pc:sldChg>
      <pc:sldChg chg="addSp delSp modSp mod">
        <pc:chgData name="Vitalii Babenko" userId="0ac953f74ee9edfd" providerId="LiveId" clId="{8F32FAB2-6F19-4F5C-91F2-ED3F2AA02088}" dt="2025-02-20T22:15:37.665" v="1947" actId="1076"/>
        <pc:sldMkLst>
          <pc:docMk/>
          <pc:sldMk cId="1496094957" sldId="384"/>
        </pc:sldMkLst>
        <pc:spChg chg="mod">
          <ac:chgData name="Vitalii Babenko" userId="0ac953f74ee9edfd" providerId="LiveId" clId="{8F32FAB2-6F19-4F5C-91F2-ED3F2AA02088}" dt="2025-02-20T22:15:34.551" v="1946" actId="14100"/>
          <ac:spMkLst>
            <pc:docMk/>
            <pc:sldMk cId="1496094957" sldId="384"/>
            <ac:spMk id="5" creationId="{E734C16C-99C7-5AF8-3476-48C1E7045AD4}"/>
          </ac:spMkLst>
        </pc:spChg>
        <pc:spChg chg="mod">
          <ac:chgData name="Vitalii Babenko" userId="0ac953f74ee9edfd" providerId="LiveId" clId="{8F32FAB2-6F19-4F5C-91F2-ED3F2AA02088}" dt="2025-02-20T20:31:31.618" v="1316" actId="403"/>
          <ac:spMkLst>
            <pc:docMk/>
            <pc:sldMk cId="1496094957" sldId="384"/>
            <ac:spMk id="9" creationId="{52E2335D-F624-261E-0FB5-324619712749}"/>
          </ac:spMkLst>
        </pc:spChg>
        <pc:picChg chg="add mod">
          <ac:chgData name="Vitalii Babenko" userId="0ac953f74ee9edfd" providerId="LiveId" clId="{8F32FAB2-6F19-4F5C-91F2-ED3F2AA02088}" dt="2025-02-20T22:15:37.665" v="1947" actId="1076"/>
          <ac:picMkLst>
            <pc:docMk/>
            <pc:sldMk cId="1496094957" sldId="384"/>
            <ac:picMk id="7" creationId="{E953EF11-1664-FE19-592E-FC17A772B63B}"/>
          </ac:picMkLst>
        </pc:picChg>
      </pc:sldChg>
      <pc:sldChg chg="addSp delSp modSp mod">
        <pc:chgData name="Vitalii Babenko" userId="0ac953f74ee9edfd" providerId="LiveId" clId="{8F32FAB2-6F19-4F5C-91F2-ED3F2AA02088}" dt="2025-02-20T23:04:21.939" v="2984" actId="2711"/>
        <pc:sldMkLst>
          <pc:docMk/>
          <pc:sldMk cId="827224498" sldId="385"/>
        </pc:sldMkLst>
        <pc:spChg chg="mod">
          <ac:chgData name="Vitalii Babenko" userId="0ac953f74ee9edfd" providerId="LiveId" clId="{8F32FAB2-6F19-4F5C-91F2-ED3F2AA02088}" dt="2025-02-20T22:15:42.946" v="1952" actId="14100"/>
          <ac:spMkLst>
            <pc:docMk/>
            <pc:sldMk cId="827224498" sldId="385"/>
            <ac:spMk id="5" creationId="{1C85D645-F7A7-58AE-F461-E0D1E1C96639}"/>
          </ac:spMkLst>
        </pc:spChg>
        <pc:spChg chg="mod">
          <ac:chgData name="Vitalii Babenko" userId="0ac953f74ee9edfd" providerId="LiveId" clId="{8F32FAB2-6F19-4F5C-91F2-ED3F2AA02088}" dt="2025-02-20T23:04:21.939" v="2984" actId="2711"/>
          <ac:spMkLst>
            <pc:docMk/>
            <pc:sldMk cId="827224498" sldId="385"/>
            <ac:spMk id="9" creationId="{5ABD59C9-4CA4-1BD2-C566-442EAACCCC8C}"/>
          </ac:spMkLst>
        </pc:spChg>
        <pc:picChg chg="add mod">
          <ac:chgData name="Vitalii Babenko" userId="0ac953f74ee9edfd" providerId="LiveId" clId="{8F32FAB2-6F19-4F5C-91F2-ED3F2AA02088}" dt="2025-02-20T22:20:06.289" v="2021"/>
          <ac:picMkLst>
            <pc:docMk/>
            <pc:sldMk cId="827224498" sldId="385"/>
            <ac:picMk id="3" creationId="{D4490644-AD78-BDB4-3C69-792984BFA9A0}"/>
          </ac:picMkLst>
        </pc:picChg>
      </pc:sldChg>
      <pc:sldChg chg="modSp mod">
        <pc:chgData name="Vitalii Babenko" userId="0ac953f74ee9edfd" providerId="LiveId" clId="{8F32FAB2-6F19-4F5C-91F2-ED3F2AA02088}" dt="2025-02-21T00:13:23.481" v="4564" actId="2"/>
        <pc:sldMkLst>
          <pc:docMk/>
          <pc:sldMk cId="2028934883" sldId="386"/>
        </pc:sldMkLst>
        <pc:spChg chg="mod">
          <ac:chgData name="Vitalii Babenko" userId="0ac953f74ee9edfd" providerId="LiveId" clId="{8F32FAB2-6F19-4F5C-91F2-ED3F2AA02088}" dt="2025-02-20T22:16:38.496" v="1965" actId="14100"/>
          <ac:spMkLst>
            <pc:docMk/>
            <pc:sldMk cId="2028934883" sldId="386"/>
            <ac:spMk id="5" creationId="{FAAAE4D4-185B-847C-2EFE-9942A62E1A92}"/>
          </ac:spMkLst>
        </pc:spChg>
        <pc:spChg chg="mod">
          <ac:chgData name="Vitalii Babenko" userId="0ac953f74ee9edfd" providerId="LiveId" clId="{8F32FAB2-6F19-4F5C-91F2-ED3F2AA02088}" dt="2025-02-20T23:04:56.778" v="2985" actId="2711"/>
          <ac:spMkLst>
            <pc:docMk/>
            <pc:sldMk cId="2028934883" sldId="386"/>
            <ac:spMk id="9" creationId="{E9E36D06-6144-D0A1-A91F-6388556E87F8}"/>
          </ac:spMkLst>
        </pc:spChg>
        <pc:graphicFrameChg chg="mod modGraphic">
          <ac:chgData name="Vitalii Babenko" userId="0ac953f74ee9edfd" providerId="LiveId" clId="{8F32FAB2-6F19-4F5C-91F2-ED3F2AA02088}" dt="2025-02-21T00:13:23.481" v="4564" actId="2"/>
          <ac:graphicFrameMkLst>
            <pc:docMk/>
            <pc:sldMk cId="2028934883" sldId="386"/>
            <ac:graphicFrameMk id="2" creationId="{251252B7-4772-CA92-8F57-798607C2A8A5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25.720" v="4566" actId="2"/>
        <pc:sldMkLst>
          <pc:docMk/>
          <pc:sldMk cId="23751586" sldId="387"/>
        </pc:sldMkLst>
        <pc:spChg chg="add del mod">
          <ac:chgData name="Vitalii Babenko" userId="0ac953f74ee9edfd" providerId="LiveId" clId="{8F32FAB2-6F19-4F5C-91F2-ED3F2AA02088}" dt="2025-02-21T00:13:25.720" v="4566" actId="2"/>
          <ac:spMkLst>
            <pc:docMk/>
            <pc:sldMk cId="23751586" sldId="387"/>
            <ac:spMk id="3" creationId="{AD763892-7F20-D30F-3376-0CDAC545F56D}"/>
          </ac:spMkLst>
        </pc:spChg>
        <pc:spChg chg="mod">
          <ac:chgData name="Vitalii Babenko" userId="0ac953f74ee9edfd" providerId="LiveId" clId="{8F32FAB2-6F19-4F5C-91F2-ED3F2AA02088}" dt="2025-02-20T22:16:53.556" v="1971" actId="14100"/>
          <ac:spMkLst>
            <pc:docMk/>
            <pc:sldMk cId="23751586" sldId="387"/>
            <ac:spMk id="5" creationId="{375778A4-7BE2-FF2A-6F4E-66C6C54E529B}"/>
          </ac:spMkLst>
        </pc:spChg>
        <pc:spChg chg="mod">
          <ac:chgData name="Vitalii Babenko" userId="0ac953f74ee9edfd" providerId="LiveId" clId="{8F32FAB2-6F19-4F5C-91F2-ED3F2AA02088}" dt="2025-02-20T23:05:07.450" v="2986" actId="2711"/>
          <ac:spMkLst>
            <pc:docMk/>
            <pc:sldMk cId="23751586" sldId="387"/>
            <ac:spMk id="9" creationId="{4F693062-8012-2ED8-AE3B-550BAB74F458}"/>
          </ac:spMkLst>
        </pc:spChg>
        <pc:picChg chg="mod">
          <ac:chgData name="Vitalii Babenko" userId="0ac953f74ee9edfd" providerId="LiveId" clId="{8F32FAB2-6F19-4F5C-91F2-ED3F2AA02088}" dt="2025-02-20T22:17:02.568" v="1977" actId="1076"/>
          <ac:picMkLst>
            <pc:docMk/>
            <pc:sldMk cId="23751586" sldId="387"/>
            <ac:picMk id="6" creationId="{7B75CDEA-9696-1D14-99DA-A5C65C4E851E}"/>
          </ac:picMkLst>
        </pc:picChg>
      </pc:sldChg>
      <pc:sldChg chg="addSp delSp modSp mod ord">
        <pc:chgData name="Vitalii Babenko" userId="0ac953f74ee9edfd" providerId="LiveId" clId="{8F32FAB2-6F19-4F5C-91F2-ED3F2AA02088}" dt="2025-02-26T15:54:00.208" v="5043" actId="13926"/>
        <pc:sldMkLst>
          <pc:docMk/>
          <pc:sldMk cId="1568556122" sldId="390"/>
        </pc:sldMkLst>
        <pc:spChg chg="mod">
          <ac:chgData name="Vitalii Babenko" userId="0ac953f74ee9edfd" providerId="LiveId" clId="{8F32FAB2-6F19-4F5C-91F2-ED3F2AA02088}" dt="2025-02-26T15:54:00.208" v="5043" actId="13926"/>
          <ac:spMkLst>
            <pc:docMk/>
            <pc:sldMk cId="1568556122" sldId="390"/>
            <ac:spMk id="5" creationId="{683E903F-05F5-BC05-7ADD-47D0036C6533}"/>
          </ac:spMkLst>
        </pc:spChg>
        <pc:spChg chg="mod">
          <ac:chgData name="Vitalii Babenko" userId="0ac953f74ee9edfd" providerId="LiveId" clId="{8F32FAB2-6F19-4F5C-91F2-ED3F2AA02088}" dt="2025-02-20T23:05:13.343" v="2987" actId="2711"/>
          <ac:spMkLst>
            <pc:docMk/>
            <pc:sldMk cId="1568556122" sldId="390"/>
            <ac:spMk id="9" creationId="{89146DF5-686D-8837-A0BE-AEFEC358A28E}"/>
          </ac:spMkLst>
        </pc:spChg>
        <pc:picChg chg="add mod">
          <ac:chgData name="Vitalii Babenko" userId="0ac953f74ee9edfd" providerId="LiveId" clId="{8F32FAB2-6F19-4F5C-91F2-ED3F2AA02088}" dt="2025-02-26T10:38:02.037" v="5042" actId="1076"/>
          <ac:picMkLst>
            <pc:docMk/>
            <pc:sldMk cId="1568556122" sldId="390"/>
            <ac:picMk id="6" creationId="{B2E36540-6CAE-3257-FAB5-94CF02EC77BA}"/>
          </ac:picMkLst>
        </pc:picChg>
      </pc:sldChg>
      <pc:sldChg chg="delSp modSp del mod ord">
        <pc:chgData name="Vitalii Babenko" userId="0ac953f74ee9edfd" providerId="LiveId" clId="{8F32FAB2-6F19-4F5C-91F2-ED3F2AA02088}" dt="2025-02-20T22:35:31.131" v="2194" actId="2696"/>
        <pc:sldMkLst>
          <pc:docMk/>
          <pc:sldMk cId="1028655534" sldId="391"/>
        </pc:sldMkLst>
      </pc:sldChg>
      <pc:sldChg chg="addSp delSp modSp mod">
        <pc:chgData name="Vitalii Babenko" userId="0ac953f74ee9edfd" providerId="LiveId" clId="{8F32FAB2-6F19-4F5C-91F2-ED3F2AA02088}" dt="2025-02-21T00:13:31.111" v="4572" actId="2"/>
        <pc:sldMkLst>
          <pc:docMk/>
          <pc:sldMk cId="2962157909" sldId="392"/>
        </pc:sldMkLst>
        <pc:spChg chg="add mod">
          <ac:chgData name="Vitalii Babenko" userId="0ac953f74ee9edfd" providerId="LiveId" clId="{8F32FAB2-6F19-4F5C-91F2-ED3F2AA02088}" dt="2025-02-20T23:19:08.016" v="3222" actId="14100"/>
          <ac:spMkLst>
            <pc:docMk/>
            <pc:sldMk cId="2962157909" sldId="392"/>
            <ac:spMk id="2" creationId="{A7DB5A36-E57A-D8E3-1B87-8F3DE6CC003A}"/>
          </ac:spMkLst>
        </pc:spChg>
        <pc:spChg chg="mod">
          <ac:chgData name="Vitalii Babenko" userId="0ac953f74ee9edfd" providerId="LiveId" clId="{8F32FAB2-6F19-4F5C-91F2-ED3F2AA02088}" dt="2025-02-20T23:19:27.972" v="3236"/>
          <ac:spMkLst>
            <pc:docMk/>
            <pc:sldMk cId="2962157909" sldId="392"/>
            <ac:spMk id="4" creationId="{60454536-C563-924C-1B0B-E915A41B9803}"/>
          </ac:spMkLst>
        </pc:spChg>
        <pc:spChg chg="mod">
          <ac:chgData name="Vitalii Babenko" userId="0ac953f74ee9edfd" providerId="LiveId" clId="{8F32FAB2-6F19-4F5C-91F2-ED3F2AA02088}" dt="2025-02-20T23:18:37.653" v="3169" actId="403"/>
          <ac:spMkLst>
            <pc:docMk/>
            <pc:sldMk cId="2962157909" sldId="392"/>
            <ac:spMk id="7" creationId="{4FD0ACAE-1C32-A108-FCC9-FE7A55FA0A68}"/>
          </ac:spMkLst>
        </pc:spChg>
        <pc:spChg chg="mod">
          <ac:chgData name="Vitalii Babenko" userId="0ac953f74ee9edfd" providerId="LiveId" clId="{8F32FAB2-6F19-4F5C-91F2-ED3F2AA02088}" dt="2025-02-20T23:38:26.122" v="3723" actId="1076"/>
          <ac:spMkLst>
            <pc:docMk/>
            <pc:sldMk cId="2962157909" sldId="392"/>
            <ac:spMk id="8" creationId="{60B805BD-85C4-7921-66E6-27D74BE21CBA}"/>
          </ac:spMkLst>
        </pc:spChg>
        <pc:graphicFrameChg chg="mod modGraphic">
          <ac:chgData name="Vitalii Babenko" userId="0ac953f74ee9edfd" providerId="LiveId" clId="{8F32FAB2-6F19-4F5C-91F2-ED3F2AA02088}" dt="2025-02-21T00:13:31.111" v="4572" actId="2"/>
          <ac:graphicFrameMkLst>
            <pc:docMk/>
            <pc:sldMk cId="2962157909" sldId="392"/>
            <ac:graphicFrameMk id="6" creationId="{8707C1DE-DD3B-43A0-984C-FB7A925927A8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31.940" v="4573" actId="2"/>
        <pc:sldMkLst>
          <pc:docMk/>
          <pc:sldMk cId="1173057059" sldId="393"/>
        </pc:sldMkLst>
        <pc:spChg chg="mod">
          <ac:chgData name="Vitalii Babenko" userId="0ac953f74ee9edfd" providerId="LiveId" clId="{8F32FAB2-6F19-4F5C-91F2-ED3F2AA02088}" dt="2025-02-20T23:21:28.812" v="3299"/>
          <ac:spMkLst>
            <pc:docMk/>
            <pc:sldMk cId="1173057059" sldId="393"/>
            <ac:spMk id="4" creationId="{460ABCCA-C36B-5D28-E651-F9430A37D021}"/>
          </ac:spMkLst>
        </pc:spChg>
        <pc:spChg chg="add mod">
          <ac:chgData name="Vitalii Babenko" userId="0ac953f74ee9edfd" providerId="LiveId" clId="{8F32FAB2-6F19-4F5C-91F2-ED3F2AA02088}" dt="2025-02-20T23:24:39.588" v="3360" actId="20577"/>
          <ac:spMkLst>
            <pc:docMk/>
            <pc:sldMk cId="1173057059" sldId="393"/>
            <ac:spMk id="5" creationId="{6A8386B1-AFA3-271A-7D99-43B8F8EC16B0}"/>
          </ac:spMkLst>
        </pc:spChg>
        <pc:spChg chg="mod">
          <ac:chgData name="Vitalii Babenko" userId="0ac953f74ee9edfd" providerId="LiveId" clId="{8F32FAB2-6F19-4F5C-91F2-ED3F2AA02088}" dt="2025-02-20T23:16:19.475" v="3132" actId="403"/>
          <ac:spMkLst>
            <pc:docMk/>
            <pc:sldMk cId="1173057059" sldId="393"/>
            <ac:spMk id="7" creationId="{9ACE71B2-978B-8494-6E1F-A7C47ECDE501}"/>
          </ac:spMkLst>
        </pc:spChg>
        <pc:spChg chg="mod">
          <ac:chgData name="Vitalii Babenko" userId="0ac953f74ee9edfd" providerId="LiveId" clId="{8F32FAB2-6F19-4F5C-91F2-ED3F2AA02088}" dt="2025-02-20T23:38:22.912" v="3722" actId="1076"/>
          <ac:spMkLst>
            <pc:docMk/>
            <pc:sldMk cId="1173057059" sldId="393"/>
            <ac:spMk id="8" creationId="{31C759DC-3D53-E018-E131-7C149AABE54C}"/>
          </ac:spMkLst>
        </pc:spChg>
        <pc:graphicFrameChg chg="mod modGraphic">
          <ac:chgData name="Vitalii Babenko" userId="0ac953f74ee9edfd" providerId="LiveId" clId="{8F32FAB2-6F19-4F5C-91F2-ED3F2AA02088}" dt="2025-02-21T00:13:31.940" v="4573" actId="2"/>
          <ac:graphicFrameMkLst>
            <pc:docMk/>
            <pc:sldMk cId="1173057059" sldId="393"/>
            <ac:graphicFrameMk id="3" creationId="{44F8BCE8-A7B0-59B1-E27E-663DAD23E04A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32.665" v="4574" actId="2"/>
        <pc:sldMkLst>
          <pc:docMk/>
          <pc:sldMk cId="2717463548" sldId="394"/>
        </pc:sldMkLst>
        <pc:spChg chg="add mod">
          <ac:chgData name="Vitalii Babenko" userId="0ac953f74ee9edfd" providerId="LiveId" clId="{8F32FAB2-6F19-4F5C-91F2-ED3F2AA02088}" dt="2025-02-20T23:26:26.721" v="3437" actId="1076"/>
          <ac:spMkLst>
            <pc:docMk/>
            <pc:sldMk cId="2717463548" sldId="394"/>
            <ac:spMk id="2" creationId="{029E4A00-B165-9125-621F-6524F8A15390}"/>
          </ac:spMkLst>
        </pc:spChg>
        <pc:spChg chg="mod">
          <ac:chgData name="Vitalii Babenko" userId="0ac953f74ee9edfd" providerId="LiveId" clId="{8F32FAB2-6F19-4F5C-91F2-ED3F2AA02088}" dt="2025-02-20T23:25:19.092" v="3401" actId="20577"/>
          <ac:spMkLst>
            <pc:docMk/>
            <pc:sldMk cId="2717463548" sldId="394"/>
            <ac:spMk id="4" creationId="{D2507E0B-2A35-FDD4-96E2-50F03376E011}"/>
          </ac:spMkLst>
        </pc:spChg>
        <pc:spChg chg="mod">
          <ac:chgData name="Vitalii Babenko" userId="0ac953f74ee9edfd" providerId="LiveId" clId="{8F32FAB2-6F19-4F5C-91F2-ED3F2AA02088}" dt="2025-02-20T23:25:02.008" v="3364" actId="403"/>
          <ac:spMkLst>
            <pc:docMk/>
            <pc:sldMk cId="2717463548" sldId="394"/>
            <ac:spMk id="7" creationId="{51074548-C453-7C49-3854-657677C3E262}"/>
          </ac:spMkLst>
        </pc:spChg>
        <pc:spChg chg="mod">
          <ac:chgData name="Vitalii Babenko" userId="0ac953f74ee9edfd" providerId="LiveId" clId="{8F32FAB2-6F19-4F5C-91F2-ED3F2AA02088}" dt="2025-02-20T23:38:18.074" v="3721" actId="1076"/>
          <ac:spMkLst>
            <pc:docMk/>
            <pc:sldMk cId="2717463548" sldId="394"/>
            <ac:spMk id="8" creationId="{C6F28026-B48B-D5E9-CBE5-4C17B5AFD63D}"/>
          </ac:spMkLst>
        </pc:spChg>
        <pc:graphicFrameChg chg="mod modGraphic">
          <ac:chgData name="Vitalii Babenko" userId="0ac953f74ee9edfd" providerId="LiveId" clId="{8F32FAB2-6F19-4F5C-91F2-ED3F2AA02088}" dt="2025-02-21T00:13:32.665" v="4574" actId="2"/>
          <ac:graphicFrameMkLst>
            <pc:docMk/>
            <pc:sldMk cId="2717463548" sldId="394"/>
            <ac:graphicFrameMk id="3" creationId="{CA054D6B-C98D-1932-7627-28ECFF175EC2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14.065" v="4547" actId="2"/>
        <pc:sldMkLst>
          <pc:docMk/>
          <pc:sldMk cId="2632130665" sldId="395"/>
        </pc:sldMkLst>
        <pc:spChg chg="mod">
          <ac:chgData name="Vitalii Babenko" userId="0ac953f74ee9edfd" providerId="LiveId" clId="{8F32FAB2-6F19-4F5C-91F2-ED3F2AA02088}" dt="2025-02-20T15:44:52.731" v="692" actId="20577"/>
          <ac:spMkLst>
            <pc:docMk/>
            <pc:sldMk cId="2632130665" sldId="395"/>
            <ac:spMk id="2" creationId="{6C951556-CC91-E40E-4B8C-BA935060DC70}"/>
          </ac:spMkLst>
        </pc:spChg>
        <pc:spChg chg="mod">
          <ac:chgData name="Vitalii Babenko" userId="0ac953f74ee9edfd" providerId="LiveId" clId="{8F32FAB2-6F19-4F5C-91F2-ED3F2AA02088}" dt="2025-02-21T00:13:14.065" v="4547" actId="2"/>
          <ac:spMkLst>
            <pc:docMk/>
            <pc:sldMk cId="2632130665" sldId="395"/>
            <ac:spMk id="3" creationId="{9EE193EB-E3A1-F8B9-8A62-D358883FDFE9}"/>
          </ac:spMkLst>
        </pc:spChg>
        <pc:spChg chg="mod">
          <ac:chgData name="Vitalii Babenko" userId="0ac953f74ee9edfd" providerId="LiveId" clId="{8F32FAB2-6F19-4F5C-91F2-ED3F2AA02088}" dt="2025-02-20T19:51:59.418" v="860" actId="2711"/>
          <ac:spMkLst>
            <pc:docMk/>
            <pc:sldMk cId="2632130665" sldId="395"/>
            <ac:spMk id="9" creationId="{2689B750-9A5C-9CA8-88C4-9DC95FF5971A}"/>
          </ac:spMkLst>
        </pc:spChg>
      </pc:sldChg>
      <pc:sldChg chg="del">
        <pc:chgData name="Vitalii Babenko" userId="0ac953f74ee9edfd" providerId="LiveId" clId="{8F32FAB2-6F19-4F5C-91F2-ED3F2AA02088}" dt="2025-02-20T15:30:40.147" v="627" actId="2696"/>
        <pc:sldMkLst>
          <pc:docMk/>
          <pc:sldMk cId="2809451359" sldId="396"/>
        </pc:sldMkLst>
      </pc:sldChg>
      <pc:sldChg chg="addSp delSp modSp mod">
        <pc:chgData name="Vitalii Babenko" userId="0ac953f74ee9edfd" providerId="LiveId" clId="{8F32FAB2-6F19-4F5C-91F2-ED3F2AA02088}" dt="2025-02-21T00:13:19.260" v="4555" actId="2"/>
        <pc:sldMkLst>
          <pc:docMk/>
          <pc:sldMk cId="3288107834" sldId="397"/>
        </pc:sldMkLst>
        <pc:spChg chg="mod">
          <ac:chgData name="Vitalii Babenko" userId="0ac953f74ee9edfd" providerId="LiveId" clId="{8F32FAB2-6F19-4F5C-91F2-ED3F2AA02088}" dt="2025-02-20T22:15:05.612" v="1937" actId="14100"/>
          <ac:spMkLst>
            <pc:docMk/>
            <pc:sldMk cId="3288107834" sldId="397"/>
            <ac:spMk id="2" creationId="{337BD100-812E-35F4-8F09-3E17EC0E51FB}"/>
          </ac:spMkLst>
        </pc:spChg>
        <pc:spChg chg="mod">
          <ac:chgData name="Vitalii Babenko" userId="0ac953f74ee9edfd" providerId="LiveId" clId="{8F32FAB2-6F19-4F5C-91F2-ED3F2AA02088}" dt="2025-02-20T20:00:16.957" v="1002" actId="404"/>
          <ac:spMkLst>
            <pc:docMk/>
            <pc:sldMk cId="3288107834" sldId="397"/>
            <ac:spMk id="9" creationId="{6A2EB802-79B6-701C-B9BF-B3551C448E83}"/>
          </ac:spMkLst>
        </pc:spChg>
        <pc:spChg chg="mod">
          <ac:chgData name="Vitalii Babenko" userId="0ac953f74ee9edfd" providerId="LiveId" clId="{8F32FAB2-6F19-4F5C-91F2-ED3F2AA02088}" dt="2025-02-21T00:13:19.260" v="4555" actId="2"/>
          <ac:spMkLst>
            <pc:docMk/>
            <pc:sldMk cId="3288107834" sldId="397"/>
            <ac:spMk id="11" creationId="{BB09088A-5E6D-EE0F-15B8-1B71BC437526}"/>
          </ac:spMkLst>
        </pc:spChg>
        <pc:picChg chg="add mod">
          <ac:chgData name="Vitalii Babenko" userId="0ac953f74ee9edfd" providerId="LiveId" clId="{8F32FAB2-6F19-4F5C-91F2-ED3F2AA02088}" dt="2025-02-20T20:01:56.156" v="1026" actId="1076"/>
          <ac:picMkLst>
            <pc:docMk/>
            <pc:sldMk cId="3288107834" sldId="397"/>
            <ac:picMk id="4" creationId="{24A45086-8F07-2738-34EE-E775FFC6B351}"/>
          </ac:picMkLst>
        </pc:picChg>
      </pc:sldChg>
      <pc:sldChg chg="addSp delSp modSp mod">
        <pc:chgData name="Vitalii Babenko" userId="0ac953f74ee9edfd" providerId="LiveId" clId="{8F32FAB2-6F19-4F5C-91F2-ED3F2AA02088}" dt="2025-02-21T00:13:34.783" v="4577" actId="2"/>
        <pc:sldMkLst>
          <pc:docMk/>
          <pc:sldMk cId="363133341" sldId="398"/>
        </pc:sldMkLst>
        <pc:spChg chg="add mod">
          <ac:chgData name="Vitalii Babenko" userId="0ac953f74ee9edfd" providerId="LiveId" clId="{8F32FAB2-6F19-4F5C-91F2-ED3F2AA02088}" dt="2025-02-21T00:13:34.783" v="4577" actId="2"/>
          <ac:spMkLst>
            <pc:docMk/>
            <pc:sldMk cId="363133341" sldId="398"/>
            <ac:spMk id="5" creationId="{A127023E-4749-DEC6-8774-FBDE0544121C}"/>
          </ac:spMkLst>
        </pc:spChg>
        <pc:spChg chg="mod">
          <ac:chgData name="Vitalii Babenko" userId="0ac953f74ee9edfd" providerId="LiveId" clId="{8F32FAB2-6F19-4F5C-91F2-ED3F2AA02088}" dt="2025-02-20T23:29:33.556" v="3541" actId="20577"/>
          <ac:spMkLst>
            <pc:docMk/>
            <pc:sldMk cId="363133341" sldId="398"/>
            <ac:spMk id="6" creationId="{BD7D191F-346C-98CF-2745-4C06995A4AC4}"/>
          </ac:spMkLst>
        </pc:spChg>
        <pc:spChg chg="mod">
          <ac:chgData name="Vitalii Babenko" userId="0ac953f74ee9edfd" providerId="LiveId" clId="{8F32FAB2-6F19-4F5C-91F2-ED3F2AA02088}" dt="2025-02-20T23:29:54.685" v="3551" actId="403"/>
          <ac:spMkLst>
            <pc:docMk/>
            <pc:sldMk cId="363133341" sldId="398"/>
            <ac:spMk id="7" creationId="{3A9D1BB3-CD39-91ED-E63A-3D99C284EC1A}"/>
          </ac:spMkLst>
        </pc:spChg>
        <pc:graphicFrameChg chg="mod modGraphic">
          <ac:chgData name="Vitalii Babenko" userId="0ac953f74ee9edfd" providerId="LiveId" clId="{8F32FAB2-6F19-4F5C-91F2-ED3F2AA02088}" dt="2025-02-20T23:33:53.404" v="3611" actId="20577"/>
          <ac:graphicFrameMkLst>
            <pc:docMk/>
            <pc:sldMk cId="363133341" sldId="398"/>
            <ac:graphicFrameMk id="3" creationId="{55FA70B3-2F64-FBD3-E7E2-6419D00D2367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36.825" v="4580" actId="2"/>
        <pc:sldMkLst>
          <pc:docMk/>
          <pc:sldMk cId="1183994410" sldId="399"/>
        </pc:sldMkLst>
        <pc:spChg chg="mod">
          <ac:chgData name="Vitalii Babenko" userId="0ac953f74ee9edfd" providerId="LiveId" clId="{8F32FAB2-6F19-4F5C-91F2-ED3F2AA02088}" dt="2025-02-20T23:51:42.468" v="4085" actId="20577"/>
          <ac:spMkLst>
            <pc:docMk/>
            <pc:sldMk cId="1183994410" sldId="399"/>
            <ac:spMk id="4" creationId="{55A42D4A-A04E-CBD9-C681-DCA5BDD5E62D}"/>
          </ac:spMkLst>
        </pc:spChg>
        <pc:spChg chg="add mod">
          <ac:chgData name="Vitalii Babenko" userId="0ac953f74ee9edfd" providerId="LiveId" clId="{8F32FAB2-6F19-4F5C-91F2-ED3F2AA02088}" dt="2025-02-20T23:56:50.726" v="4283" actId="313"/>
          <ac:spMkLst>
            <pc:docMk/>
            <pc:sldMk cId="1183994410" sldId="399"/>
            <ac:spMk id="5" creationId="{261F042B-F1DF-472C-B35B-8B4EDA47B2BC}"/>
          </ac:spMkLst>
        </pc:spChg>
        <pc:spChg chg="mod">
          <ac:chgData name="Vitalii Babenko" userId="0ac953f74ee9edfd" providerId="LiveId" clId="{8F32FAB2-6F19-4F5C-91F2-ED3F2AA02088}" dt="2025-02-20T23:54:22.964" v="4169" actId="255"/>
          <ac:spMkLst>
            <pc:docMk/>
            <pc:sldMk cId="1183994410" sldId="399"/>
            <ac:spMk id="7" creationId="{D370E3B9-5FA0-44F6-8AC6-EDE8DC584BFD}"/>
          </ac:spMkLst>
        </pc:spChg>
        <pc:spChg chg="mod">
          <ac:chgData name="Vitalii Babenko" userId="0ac953f74ee9edfd" providerId="LiveId" clId="{8F32FAB2-6F19-4F5C-91F2-ED3F2AA02088}" dt="2025-02-20T23:53:06.620" v="4147" actId="20577"/>
          <ac:spMkLst>
            <pc:docMk/>
            <pc:sldMk cId="1183994410" sldId="399"/>
            <ac:spMk id="8" creationId="{28CE891F-F849-D86B-DA5F-517A57078CF8}"/>
          </ac:spMkLst>
        </pc:spChg>
        <pc:graphicFrameChg chg="mod modGraphic">
          <ac:chgData name="Vitalii Babenko" userId="0ac953f74ee9edfd" providerId="LiveId" clId="{8F32FAB2-6F19-4F5C-91F2-ED3F2AA02088}" dt="2025-02-21T00:13:36.825" v="4580" actId="2"/>
          <ac:graphicFrameMkLst>
            <pc:docMk/>
            <pc:sldMk cId="1183994410" sldId="399"/>
            <ac:graphicFrameMk id="2" creationId="{7537E0C7-6AFF-0AAC-2491-097FF5114B0F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37.126" v="4581" actId="2"/>
        <pc:sldMkLst>
          <pc:docMk/>
          <pc:sldMk cId="2036031734" sldId="400"/>
        </pc:sldMkLst>
        <pc:spChg chg="mod">
          <ac:chgData name="Vitalii Babenko" userId="0ac953f74ee9edfd" providerId="LiveId" clId="{8F32FAB2-6F19-4F5C-91F2-ED3F2AA02088}" dt="2025-02-20T23:51:59.331" v="4094" actId="1076"/>
          <ac:spMkLst>
            <pc:docMk/>
            <pc:sldMk cId="2036031734" sldId="400"/>
            <ac:spMk id="4" creationId="{862EDE43-0017-DAE8-971E-7C4EC3A2FE8F}"/>
          </ac:spMkLst>
        </pc:spChg>
        <pc:spChg chg="add mod">
          <ac:chgData name="Vitalii Babenko" userId="0ac953f74ee9edfd" providerId="LiveId" clId="{8F32FAB2-6F19-4F5C-91F2-ED3F2AA02088}" dt="2025-02-20T23:55:48.375" v="4216" actId="313"/>
          <ac:spMkLst>
            <pc:docMk/>
            <pc:sldMk cId="2036031734" sldId="400"/>
            <ac:spMk id="5" creationId="{C30C1717-8DD7-2F0E-5DCB-E5920544DED7}"/>
          </ac:spMkLst>
        </pc:spChg>
        <pc:spChg chg="mod">
          <ac:chgData name="Vitalii Babenko" userId="0ac953f74ee9edfd" providerId="LiveId" clId="{8F32FAB2-6F19-4F5C-91F2-ED3F2AA02088}" dt="2025-02-20T23:54:15.910" v="4167" actId="2711"/>
          <ac:spMkLst>
            <pc:docMk/>
            <pc:sldMk cId="2036031734" sldId="400"/>
            <ac:spMk id="7" creationId="{A739FD69-3E6B-719E-57D3-18B9EDB9C32B}"/>
          </ac:spMkLst>
        </pc:spChg>
        <pc:spChg chg="mod">
          <ac:chgData name="Vitalii Babenko" userId="0ac953f74ee9edfd" providerId="LiveId" clId="{8F32FAB2-6F19-4F5C-91F2-ED3F2AA02088}" dt="2025-02-20T23:53:10.363" v="4153" actId="20577"/>
          <ac:spMkLst>
            <pc:docMk/>
            <pc:sldMk cId="2036031734" sldId="400"/>
            <ac:spMk id="8" creationId="{D53C718B-1CF6-ACCB-ACD5-2891550C5292}"/>
          </ac:spMkLst>
        </pc:spChg>
        <pc:graphicFrameChg chg="mod modGraphic">
          <ac:chgData name="Vitalii Babenko" userId="0ac953f74ee9edfd" providerId="LiveId" clId="{8F32FAB2-6F19-4F5C-91F2-ED3F2AA02088}" dt="2025-02-21T00:13:37.126" v="4581" actId="2"/>
          <ac:graphicFrameMkLst>
            <pc:docMk/>
            <pc:sldMk cId="2036031734" sldId="400"/>
            <ac:graphicFrameMk id="2" creationId="{09ACA68D-497D-A454-67EC-141E56A1C3F2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37.825" v="4582" actId="2"/>
        <pc:sldMkLst>
          <pc:docMk/>
          <pc:sldMk cId="1564394856" sldId="401"/>
        </pc:sldMkLst>
        <pc:spChg chg="mod">
          <ac:chgData name="Vitalii Babenko" userId="0ac953f74ee9edfd" providerId="LiveId" clId="{8F32FAB2-6F19-4F5C-91F2-ED3F2AA02088}" dt="2025-02-20T23:56:11.059" v="4265" actId="20577"/>
          <ac:spMkLst>
            <pc:docMk/>
            <pc:sldMk cId="1564394856" sldId="401"/>
            <ac:spMk id="4" creationId="{2FA5510A-2642-DC23-F632-8B1C4BCB4692}"/>
          </ac:spMkLst>
        </pc:spChg>
        <pc:spChg chg="add mod">
          <ac:chgData name="Vitalii Babenko" userId="0ac953f74ee9edfd" providerId="LiveId" clId="{8F32FAB2-6F19-4F5C-91F2-ED3F2AA02088}" dt="2025-02-20T23:55:44.783" v="4210" actId="313"/>
          <ac:spMkLst>
            <pc:docMk/>
            <pc:sldMk cId="1564394856" sldId="401"/>
            <ac:spMk id="5" creationId="{C869DED4-F6D2-4833-498B-C63E8E33CC4C}"/>
          </ac:spMkLst>
        </pc:spChg>
        <pc:spChg chg="mod">
          <ac:chgData name="Vitalii Babenko" userId="0ac953f74ee9edfd" providerId="LiveId" clId="{8F32FAB2-6F19-4F5C-91F2-ED3F2AA02088}" dt="2025-02-20T23:55:58.163" v="4225" actId="2711"/>
          <ac:spMkLst>
            <pc:docMk/>
            <pc:sldMk cId="1564394856" sldId="401"/>
            <ac:spMk id="7" creationId="{4F933569-6B82-FC0B-E59F-5882CF1F2D21}"/>
          </ac:spMkLst>
        </pc:spChg>
        <pc:spChg chg="mod">
          <ac:chgData name="Vitalii Babenko" userId="0ac953f74ee9edfd" providerId="LiveId" clId="{8F32FAB2-6F19-4F5C-91F2-ED3F2AA02088}" dt="2025-02-20T23:56:41.419" v="4277" actId="20577"/>
          <ac:spMkLst>
            <pc:docMk/>
            <pc:sldMk cId="1564394856" sldId="401"/>
            <ac:spMk id="8" creationId="{14F2EB8F-4F40-25D8-F3B6-200F19A96D45}"/>
          </ac:spMkLst>
        </pc:spChg>
        <pc:graphicFrameChg chg="mod modGraphic">
          <ac:chgData name="Vitalii Babenko" userId="0ac953f74ee9edfd" providerId="LiveId" clId="{8F32FAB2-6F19-4F5C-91F2-ED3F2AA02088}" dt="2025-02-21T00:13:37.825" v="4582" actId="2"/>
          <ac:graphicFrameMkLst>
            <pc:docMk/>
            <pc:sldMk cId="1564394856" sldId="401"/>
            <ac:graphicFrameMk id="2" creationId="{EEABEBAF-93DE-91BC-40B3-584B56E2FA14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38.986" v="4584" actId="2"/>
        <pc:sldMkLst>
          <pc:docMk/>
          <pc:sldMk cId="3965798100" sldId="402"/>
        </pc:sldMkLst>
        <pc:spChg chg="add mod">
          <ac:chgData name="Vitalii Babenko" userId="0ac953f74ee9edfd" providerId="LiveId" clId="{8F32FAB2-6F19-4F5C-91F2-ED3F2AA02088}" dt="2025-02-21T00:13:38.986" v="4584" actId="2"/>
          <ac:spMkLst>
            <pc:docMk/>
            <pc:sldMk cId="3965798100" sldId="402"/>
            <ac:spMk id="3" creationId="{543D5272-CB21-7F73-72A6-263DD6478E23}"/>
          </ac:spMkLst>
        </pc:spChg>
        <pc:spChg chg="mod">
          <ac:chgData name="Vitalii Babenko" userId="0ac953f74ee9edfd" providerId="LiveId" clId="{8F32FAB2-6F19-4F5C-91F2-ED3F2AA02088}" dt="2025-02-21T00:01:18.583" v="4399" actId="1076"/>
          <ac:spMkLst>
            <pc:docMk/>
            <pc:sldMk cId="3965798100" sldId="402"/>
            <ac:spMk id="6" creationId="{CD2DF2AC-ABD1-84BD-6318-5FAE2B848703}"/>
          </ac:spMkLst>
        </pc:spChg>
        <pc:spChg chg="mod">
          <ac:chgData name="Vitalii Babenko" userId="0ac953f74ee9edfd" providerId="LiveId" clId="{8F32FAB2-6F19-4F5C-91F2-ED3F2AA02088}" dt="2025-02-21T00:01:09.556" v="4393" actId="255"/>
          <ac:spMkLst>
            <pc:docMk/>
            <pc:sldMk cId="3965798100" sldId="402"/>
            <ac:spMk id="7" creationId="{6EA57BEA-5828-FFED-F896-D9B9CD11AD48}"/>
          </ac:spMkLst>
        </pc:spChg>
        <pc:graphicFrameChg chg="mod modGraphic">
          <ac:chgData name="Vitalii Babenko" userId="0ac953f74ee9edfd" providerId="LiveId" clId="{8F32FAB2-6F19-4F5C-91F2-ED3F2AA02088}" dt="2025-02-21T00:13:38.415" v="4583" actId="2"/>
          <ac:graphicFrameMkLst>
            <pc:docMk/>
            <pc:sldMk cId="3965798100" sldId="402"/>
            <ac:graphicFrameMk id="2" creationId="{577D4B61-0E09-DC1F-B698-11C31E1FDE03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3:08.801" v="4540" actId="2"/>
        <pc:sldMkLst>
          <pc:docMk/>
          <pc:sldMk cId="3496103408" sldId="403"/>
        </pc:sldMkLst>
        <pc:spChg chg="add mod">
          <ac:chgData name="Vitalii Babenko" userId="0ac953f74ee9edfd" providerId="LiveId" clId="{8F32FAB2-6F19-4F5C-91F2-ED3F2AA02088}" dt="2025-02-21T00:13:08.801" v="4540" actId="2"/>
          <ac:spMkLst>
            <pc:docMk/>
            <pc:sldMk cId="3496103408" sldId="403"/>
            <ac:spMk id="5" creationId="{14174C41-C971-3E48-26E2-EACF9C085996}"/>
          </ac:spMkLst>
        </pc:spChg>
        <pc:spChg chg="mod">
          <ac:chgData name="Vitalii Babenko" userId="0ac953f74ee9edfd" providerId="LiveId" clId="{8F32FAB2-6F19-4F5C-91F2-ED3F2AA02088}" dt="2025-02-21T00:01:29.855" v="4401" actId="1076"/>
          <ac:spMkLst>
            <pc:docMk/>
            <pc:sldMk cId="3496103408" sldId="403"/>
            <ac:spMk id="6" creationId="{D5782D0B-5676-FB8D-BECE-E8C3AF3152FA}"/>
          </ac:spMkLst>
        </pc:spChg>
        <pc:spChg chg="mod">
          <ac:chgData name="Vitalii Babenko" userId="0ac953f74ee9edfd" providerId="LiveId" clId="{8F32FAB2-6F19-4F5C-91F2-ED3F2AA02088}" dt="2025-02-21T00:01:02.932" v="4391" actId="255"/>
          <ac:spMkLst>
            <pc:docMk/>
            <pc:sldMk cId="3496103408" sldId="403"/>
            <ac:spMk id="7" creationId="{98EE050C-5D61-A8E4-E1DA-18A0062998DB}"/>
          </ac:spMkLst>
        </pc:spChg>
        <pc:graphicFrameChg chg="mod modGraphic">
          <ac:chgData name="Vitalii Babenko" userId="0ac953f74ee9edfd" providerId="LiveId" clId="{8F32FAB2-6F19-4F5C-91F2-ED3F2AA02088}" dt="2025-02-21T00:02:32.839" v="4414"/>
          <ac:graphicFrameMkLst>
            <pc:docMk/>
            <pc:sldMk cId="3496103408" sldId="403"/>
            <ac:graphicFrameMk id="3" creationId="{14A372D1-E332-00F7-0E19-6F05C694C653}"/>
          </ac:graphicFrameMkLst>
        </pc:graphicFrameChg>
      </pc:sldChg>
      <pc:sldChg chg="addSp delSp modSp mod">
        <pc:chgData name="Vitalii Babenko" userId="0ac953f74ee9edfd" providerId="LiveId" clId="{8F32FAB2-6F19-4F5C-91F2-ED3F2AA02088}" dt="2025-02-21T00:16:33.859" v="4597" actId="2711"/>
        <pc:sldMkLst>
          <pc:docMk/>
          <pc:sldMk cId="1844608845" sldId="404"/>
        </pc:sldMkLst>
        <pc:spChg chg="add mod">
          <ac:chgData name="Vitalii Babenko" userId="0ac953f74ee9edfd" providerId="LiveId" clId="{8F32FAB2-6F19-4F5C-91F2-ED3F2AA02088}" dt="2025-02-21T00:05:42.284" v="4461" actId="1076"/>
          <ac:spMkLst>
            <pc:docMk/>
            <pc:sldMk cId="1844608845" sldId="404"/>
            <ac:spMk id="4" creationId="{DAC0B56F-66F0-2C4C-3BDA-2A4BEBF5515B}"/>
          </ac:spMkLst>
        </pc:spChg>
        <pc:spChg chg="mod">
          <ac:chgData name="Vitalii Babenko" userId="0ac953f74ee9edfd" providerId="LiveId" clId="{8F32FAB2-6F19-4F5C-91F2-ED3F2AA02088}" dt="2025-02-21T00:01:37.773" v="4406" actId="14100"/>
          <ac:spMkLst>
            <pc:docMk/>
            <pc:sldMk cId="1844608845" sldId="404"/>
            <ac:spMk id="6" creationId="{0990C202-D614-E19A-7135-74A9C0436782}"/>
          </ac:spMkLst>
        </pc:spChg>
        <pc:spChg chg="mod">
          <ac:chgData name="Vitalii Babenko" userId="0ac953f74ee9edfd" providerId="LiveId" clId="{8F32FAB2-6F19-4F5C-91F2-ED3F2AA02088}" dt="2025-02-21T00:16:33.859" v="4597" actId="2711"/>
          <ac:spMkLst>
            <pc:docMk/>
            <pc:sldMk cId="1844608845" sldId="404"/>
            <ac:spMk id="7" creationId="{99EA680E-3E26-7EDC-3C1B-594ED0D759C9}"/>
          </ac:spMkLst>
        </pc:spChg>
        <pc:graphicFrameChg chg="mod modGraphic">
          <ac:chgData name="Vitalii Babenko" userId="0ac953f74ee9edfd" providerId="LiveId" clId="{8F32FAB2-6F19-4F5C-91F2-ED3F2AA02088}" dt="2025-02-21T00:05:57.366" v="4464" actId="113"/>
          <ac:graphicFrameMkLst>
            <pc:docMk/>
            <pc:sldMk cId="1844608845" sldId="404"/>
            <ac:graphicFrameMk id="2" creationId="{02CB675C-3B87-8F88-DC2D-4E798E480FC7}"/>
          </ac:graphicFrameMkLst>
        </pc:graphicFrameChg>
      </pc:sldChg>
      <pc:sldChg chg="addSp modSp mod">
        <pc:chgData name="Vitalii Babenko" userId="0ac953f74ee9edfd" providerId="LiveId" clId="{8F32FAB2-6F19-4F5C-91F2-ED3F2AA02088}" dt="2025-02-21T00:13:26.630" v="4567" actId="2"/>
        <pc:sldMkLst>
          <pc:docMk/>
          <pc:sldMk cId="649331341" sldId="405"/>
        </pc:sldMkLst>
        <pc:spChg chg="mod">
          <ac:chgData name="Vitalii Babenko" userId="0ac953f74ee9edfd" providerId="LiveId" clId="{8F32FAB2-6F19-4F5C-91F2-ED3F2AA02088}" dt="2025-02-20T23:20:42.501" v="3264" actId="20577"/>
          <ac:spMkLst>
            <pc:docMk/>
            <pc:sldMk cId="649331341" sldId="405"/>
            <ac:spMk id="6" creationId="{DBFD1352-B879-FA6E-FA21-176209F61E64}"/>
          </ac:spMkLst>
        </pc:spChg>
        <pc:spChg chg="mod">
          <ac:chgData name="Vitalii Babenko" userId="0ac953f74ee9edfd" providerId="LiveId" clId="{8F32FAB2-6F19-4F5C-91F2-ED3F2AA02088}" dt="2025-02-20T23:05:19.161" v="2988" actId="2711"/>
          <ac:spMkLst>
            <pc:docMk/>
            <pc:sldMk cId="649331341" sldId="405"/>
            <ac:spMk id="7" creationId="{DA324DFA-9E46-C63A-EBB4-B5F79BC78C1B}"/>
          </ac:spMkLst>
        </pc:spChg>
        <pc:spChg chg="add mod">
          <ac:chgData name="Vitalii Babenko" userId="0ac953f74ee9edfd" providerId="LiveId" clId="{8F32FAB2-6F19-4F5C-91F2-ED3F2AA02088}" dt="2025-02-21T00:13:26.630" v="4567" actId="2"/>
          <ac:spMkLst>
            <pc:docMk/>
            <pc:sldMk cId="649331341" sldId="405"/>
            <ac:spMk id="12" creationId="{FBC98299-B92D-D7DE-0C4F-76CEF2DE5EF6}"/>
          </ac:spMkLst>
        </pc:spChg>
        <pc:picChg chg="mod modCrop">
          <ac:chgData name="Vitalii Babenko" userId="0ac953f74ee9edfd" providerId="LiveId" clId="{8F32FAB2-6F19-4F5C-91F2-ED3F2AA02088}" dt="2025-02-20T22:14:18.185" v="1903" actId="1076"/>
          <ac:picMkLst>
            <pc:docMk/>
            <pc:sldMk cId="649331341" sldId="405"/>
            <ac:picMk id="5" creationId="{08C288FB-D723-0A02-97C6-42320A44B2C9}"/>
          </ac:picMkLst>
        </pc:picChg>
      </pc:sldChg>
      <pc:sldChg chg="addSp delSp modSp mod">
        <pc:chgData name="Vitalii Babenko" userId="0ac953f74ee9edfd" providerId="LiveId" clId="{8F32FAB2-6F19-4F5C-91F2-ED3F2AA02088}" dt="2025-02-20T23:20:44.509" v="3265" actId="20577"/>
        <pc:sldMkLst>
          <pc:docMk/>
          <pc:sldMk cId="1766818164" sldId="406"/>
        </pc:sldMkLst>
        <pc:spChg chg="mod">
          <ac:chgData name="Vitalii Babenko" userId="0ac953f74ee9edfd" providerId="LiveId" clId="{8F32FAB2-6F19-4F5C-91F2-ED3F2AA02088}" dt="2025-02-20T23:20:44.509" v="3265" actId="20577"/>
          <ac:spMkLst>
            <pc:docMk/>
            <pc:sldMk cId="1766818164" sldId="406"/>
            <ac:spMk id="6" creationId="{F367E3D8-1C1F-9A87-454F-516682305144}"/>
          </ac:spMkLst>
        </pc:spChg>
        <pc:spChg chg="mod">
          <ac:chgData name="Vitalii Babenko" userId="0ac953f74ee9edfd" providerId="LiveId" clId="{8F32FAB2-6F19-4F5C-91F2-ED3F2AA02088}" dt="2025-02-20T23:05:40.138" v="2992" actId="1076"/>
          <ac:spMkLst>
            <pc:docMk/>
            <pc:sldMk cId="1766818164" sldId="406"/>
            <ac:spMk id="7" creationId="{24EF2398-63E9-24AD-724A-04AA1824E7C2}"/>
          </ac:spMkLst>
        </pc:spChg>
        <pc:picChg chg="add mod">
          <ac:chgData name="Vitalii Babenko" userId="0ac953f74ee9edfd" providerId="LiveId" clId="{8F32FAB2-6F19-4F5C-91F2-ED3F2AA02088}" dt="2025-02-20T22:17:33.981" v="2005" actId="1076"/>
          <ac:picMkLst>
            <pc:docMk/>
            <pc:sldMk cId="1766818164" sldId="406"/>
            <ac:picMk id="4" creationId="{D03B36AA-2B54-73E9-6B0D-59D4395A4416}"/>
          </ac:picMkLst>
        </pc:picChg>
      </pc:sldChg>
      <pc:sldChg chg="addSp delSp modSp mod">
        <pc:chgData name="Vitalii Babenko" userId="0ac953f74ee9edfd" providerId="LiveId" clId="{8F32FAB2-6F19-4F5C-91F2-ED3F2AA02088}" dt="2025-02-21T00:16:24.727" v="4596" actId="2711"/>
        <pc:sldMkLst>
          <pc:docMk/>
          <pc:sldMk cId="2201612808" sldId="407"/>
        </pc:sldMkLst>
        <pc:spChg chg="mod">
          <ac:chgData name="Vitalii Babenko" userId="0ac953f74ee9edfd" providerId="LiveId" clId="{8F32FAB2-6F19-4F5C-91F2-ED3F2AA02088}" dt="2025-02-21T00:16:24.727" v="4596" actId="2711"/>
          <ac:spMkLst>
            <pc:docMk/>
            <pc:sldMk cId="2201612808" sldId="407"/>
            <ac:spMk id="10" creationId="{6645B0D6-A234-D659-7317-5B375345FF2A}"/>
          </ac:spMkLst>
        </pc:spChg>
        <pc:spChg chg="mod">
          <ac:chgData name="Vitalii Babenko" userId="0ac953f74ee9edfd" providerId="LiveId" clId="{8F32FAB2-6F19-4F5C-91F2-ED3F2AA02088}" dt="2025-02-20T23:38:08.885" v="3720" actId="14100"/>
          <ac:spMkLst>
            <pc:docMk/>
            <pc:sldMk cId="2201612808" sldId="407"/>
            <ac:spMk id="12" creationId="{29EDA66E-4E05-D43E-262E-7924E605E532}"/>
          </ac:spMkLst>
        </pc:spChg>
        <pc:graphicFrameChg chg="add mod modGraphic">
          <ac:chgData name="Vitalii Babenko" userId="0ac953f74ee9edfd" providerId="LiveId" clId="{8F32FAB2-6F19-4F5C-91F2-ED3F2AA02088}" dt="2025-02-20T23:47:43.356" v="3950"/>
          <ac:graphicFrameMkLst>
            <pc:docMk/>
            <pc:sldMk cId="2201612808" sldId="407"/>
            <ac:graphicFrameMk id="3" creationId="{49576489-316E-A9C6-A62A-FECC4931E96E}"/>
          </ac:graphicFrameMkLst>
        </pc:graphicFrameChg>
        <pc:picChg chg="add mod">
          <ac:chgData name="Vitalii Babenko" userId="0ac953f74ee9edfd" providerId="LiveId" clId="{8F32FAB2-6F19-4F5C-91F2-ED3F2AA02088}" dt="2025-02-20T23:41:20.564" v="3811" actId="1076"/>
          <ac:picMkLst>
            <pc:docMk/>
            <pc:sldMk cId="2201612808" sldId="407"/>
            <ac:picMk id="2" creationId="{6DCB466E-D25F-9574-48F7-550E79787BA2}"/>
          </ac:picMkLst>
        </pc:picChg>
      </pc:sldChg>
      <pc:sldChg chg="modSp mod">
        <pc:chgData name="Vitalii Babenko" userId="0ac953f74ee9edfd" providerId="LiveId" clId="{8F32FAB2-6F19-4F5C-91F2-ED3F2AA02088}" dt="2025-02-20T23:49:03.443" v="3981" actId="403"/>
        <pc:sldMkLst>
          <pc:docMk/>
          <pc:sldMk cId="3702032759" sldId="408"/>
        </pc:sldMkLst>
        <pc:spChg chg="mod">
          <ac:chgData name="Vitalii Babenko" userId="0ac953f74ee9edfd" providerId="LiveId" clId="{8F32FAB2-6F19-4F5C-91F2-ED3F2AA02088}" dt="2025-02-20T23:48:50.187" v="3969" actId="20577"/>
          <ac:spMkLst>
            <pc:docMk/>
            <pc:sldMk cId="3702032759" sldId="408"/>
            <ac:spMk id="5" creationId="{50561864-26BE-D25D-D3DE-13A1740016D2}"/>
          </ac:spMkLst>
        </pc:spChg>
        <pc:spChg chg="mod">
          <ac:chgData name="Vitalii Babenko" userId="0ac953f74ee9edfd" providerId="LiveId" clId="{8F32FAB2-6F19-4F5C-91F2-ED3F2AA02088}" dt="2025-02-20T23:38:46.258" v="3731" actId="1076"/>
          <ac:spMkLst>
            <pc:docMk/>
            <pc:sldMk cId="3702032759" sldId="408"/>
            <ac:spMk id="26" creationId="{9F873922-AADB-395F-1061-7D305E3537E7}"/>
          </ac:spMkLst>
        </pc:spChg>
        <pc:spChg chg="mod">
          <ac:chgData name="Vitalii Babenko" userId="0ac953f74ee9edfd" providerId="LiveId" clId="{8F32FAB2-6F19-4F5C-91F2-ED3F2AA02088}" dt="2025-02-20T23:38:46.258" v="3731" actId="1076"/>
          <ac:spMkLst>
            <pc:docMk/>
            <pc:sldMk cId="3702032759" sldId="408"/>
            <ac:spMk id="27" creationId="{2A4C2F79-C364-6E74-661B-AC8FB72A4E86}"/>
          </ac:spMkLst>
        </pc:spChg>
        <pc:spChg chg="mod">
          <ac:chgData name="Vitalii Babenko" userId="0ac953f74ee9edfd" providerId="LiveId" clId="{8F32FAB2-6F19-4F5C-91F2-ED3F2AA02088}" dt="2025-02-20T23:38:46.258" v="3731" actId="1076"/>
          <ac:spMkLst>
            <pc:docMk/>
            <pc:sldMk cId="3702032759" sldId="408"/>
            <ac:spMk id="44" creationId="{D700882C-A422-36EA-629B-20C7B108D7DD}"/>
          </ac:spMkLst>
        </pc:spChg>
        <pc:spChg chg="mod">
          <ac:chgData name="Vitalii Babenko" userId="0ac953f74ee9edfd" providerId="LiveId" clId="{8F32FAB2-6F19-4F5C-91F2-ED3F2AA02088}" dt="2025-02-20T23:49:03.443" v="3981" actId="403"/>
          <ac:spMkLst>
            <pc:docMk/>
            <pc:sldMk cId="3702032759" sldId="408"/>
            <ac:spMk id="46" creationId="{F3E2270F-9184-736D-6DDA-42D72A4E492B}"/>
          </ac:spMkLst>
        </pc:spChg>
        <pc:picChg chg="mod">
          <ac:chgData name="Vitalii Babenko" userId="0ac953f74ee9edfd" providerId="LiveId" clId="{8F32FAB2-6F19-4F5C-91F2-ED3F2AA02088}" dt="2025-02-20T23:38:46.258" v="3731" actId="1076"/>
          <ac:picMkLst>
            <pc:docMk/>
            <pc:sldMk cId="3702032759" sldId="408"/>
            <ac:picMk id="2" creationId="{251E862E-3E9C-FD05-5F16-BA9F44B4501A}"/>
          </ac:picMkLst>
        </pc:picChg>
        <pc:picChg chg="mod">
          <ac:chgData name="Vitalii Babenko" userId="0ac953f74ee9edfd" providerId="LiveId" clId="{8F32FAB2-6F19-4F5C-91F2-ED3F2AA02088}" dt="2025-02-20T23:38:46.258" v="3731" actId="1076"/>
          <ac:picMkLst>
            <pc:docMk/>
            <pc:sldMk cId="3702032759" sldId="408"/>
            <ac:picMk id="3" creationId="{31AD2783-06FA-5040-9CE9-B2141B968172}"/>
          </ac:picMkLst>
        </pc:picChg>
      </pc:sldChg>
      <pc:sldChg chg="delSp modSp mod">
        <pc:chgData name="Vitalii Babenko" userId="0ac953f74ee9edfd" providerId="LiveId" clId="{8F32FAB2-6F19-4F5C-91F2-ED3F2AA02088}" dt="2025-02-20T23:49:07.283" v="3982" actId="2711"/>
        <pc:sldMkLst>
          <pc:docMk/>
          <pc:sldMk cId="923181287" sldId="409"/>
        </pc:sldMkLst>
        <pc:spChg chg="mod">
          <ac:chgData name="Vitalii Babenko" userId="0ac953f74ee9edfd" providerId="LiveId" clId="{8F32FAB2-6F19-4F5C-91F2-ED3F2AA02088}" dt="2025-02-20T23:49:07.283" v="3982" actId="2711"/>
          <ac:spMkLst>
            <pc:docMk/>
            <pc:sldMk cId="923181287" sldId="409"/>
            <ac:spMk id="5" creationId="{022B794B-180D-BCCE-7805-DEA43E4B80D6}"/>
          </ac:spMkLst>
        </pc:spChg>
        <pc:spChg chg="mod">
          <ac:chgData name="Vitalii Babenko" userId="0ac953f74ee9edfd" providerId="LiveId" clId="{8F32FAB2-6F19-4F5C-91F2-ED3F2AA02088}" dt="2025-02-20T23:48:53.603" v="3977" actId="20577"/>
          <ac:spMkLst>
            <pc:docMk/>
            <pc:sldMk cId="923181287" sldId="409"/>
            <ac:spMk id="61" creationId="{B80C6459-5A65-7252-1CAD-968490471889}"/>
          </ac:spMkLst>
        </pc:spChg>
        <pc:graphicFrameChg chg="mod modGraphic">
          <ac:chgData name="Vitalii Babenko" userId="0ac953f74ee9edfd" providerId="LiveId" clId="{8F32FAB2-6F19-4F5C-91F2-ED3F2AA02088}" dt="2025-02-20T23:48:29.138" v="3958" actId="1076"/>
          <ac:graphicFrameMkLst>
            <pc:docMk/>
            <pc:sldMk cId="923181287" sldId="409"/>
            <ac:graphicFrameMk id="16" creationId="{61F0EB90-C66C-E882-8E7A-6AB0923085DB}"/>
          </ac:graphicFrameMkLst>
        </pc:graphicFrameChg>
      </pc:sldChg>
      <pc:sldChg chg="modSp del mod">
        <pc:chgData name="Vitalii Babenko" userId="0ac953f74ee9edfd" providerId="LiveId" clId="{8F32FAB2-6F19-4F5C-91F2-ED3F2AA02088}" dt="2025-02-21T00:06:34.958" v="4465" actId="2696"/>
        <pc:sldMkLst>
          <pc:docMk/>
          <pc:sldMk cId="3958762236" sldId="410"/>
        </pc:sldMkLst>
      </pc:sldChg>
      <pc:sldChg chg="modSp del mod">
        <pc:chgData name="Vitalii Babenko" userId="0ac953f74ee9edfd" providerId="LiveId" clId="{8F32FAB2-6F19-4F5C-91F2-ED3F2AA02088}" dt="2025-02-20T22:37:44.829" v="2268" actId="2696"/>
        <pc:sldMkLst>
          <pc:docMk/>
          <pc:sldMk cId="2769124639" sldId="411"/>
        </pc:sldMkLst>
      </pc:sldChg>
      <pc:sldChg chg="delSp modSp del mod">
        <pc:chgData name="Vitalii Babenko" userId="0ac953f74ee9edfd" providerId="LiveId" clId="{8F32FAB2-6F19-4F5C-91F2-ED3F2AA02088}" dt="2025-02-20T22:35:31.131" v="2194" actId="2696"/>
        <pc:sldMkLst>
          <pc:docMk/>
          <pc:sldMk cId="1091720683" sldId="412"/>
        </pc:sldMkLst>
      </pc:sldChg>
      <pc:sldChg chg="modSp del mod">
        <pc:chgData name="Vitalii Babenko" userId="0ac953f74ee9edfd" providerId="LiveId" clId="{8F32FAB2-6F19-4F5C-91F2-ED3F2AA02088}" dt="2025-02-20T23:45:49.874" v="3888" actId="2696"/>
        <pc:sldMkLst>
          <pc:docMk/>
          <pc:sldMk cId="306321718" sldId="413"/>
        </pc:sldMkLst>
      </pc:sldChg>
      <pc:sldChg chg="delSp modSp add mod ord">
        <pc:chgData name="Vitalii Babenko" userId="0ac953f74ee9edfd" providerId="LiveId" clId="{8F32FAB2-6F19-4F5C-91F2-ED3F2AA02088}" dt="2025-02-20T23:20:35.084" v="3262" actId="20577"/>
        <pc:sldMkLst>
          <pc:docMk/>
          <pc:sldMk cId="2093265138" sldId="414"/>
        </pc:sldMkLst>
        <pc:spChg chg="mod">
          <ac:chgData name="Vitalii Babenko" userId="0ac953f74ee9edfd" providerId="LiveId" clId="{8F32FAB2-6F19-4F5C-91F2-ED3F2AA02088}" dt="2025-02-20T23:20:35.084" v="3262" actId="20577"/>
          <ac:spMkLst>
            <pc:docMk/>
            <pc:sldMk cId="2093265138" sldId="414"/>
            <ac:spMk id="2" creationId="{7709D5D2-903D-AC0D-B4C1-6EF8D6C16E8F}"/>
          </ac:spMkLst>
        </pc:spChg>
        <pc:spChg chg="mod">
          <ac:chgData name="Vitalii Babenko" userId="0ac953f74ee9edfd" providerId="LiveId" clId="{8F32FAB2-6F19-4F5C-91F2-ED3F2AA02088}" dt="2025-02-20T15:52:27.678" v="802" actId="1076"/>
          <ac:spMkLst>
            <pc:docMk/>
            <pc:sldMk cId="2093265138" sldId="414"/>
            <ac:spMk id="4" creationId="{084119CE-2360-B228-E92A-121CB20C130D}"/>
          </ac:spMkLst>
        </pc:spChg>
        <pc:spChg chg="mod">
          <ac:chgData name="Vitalii Babenko" userId="0ac953f74ee9edfd" providerId="LiveId" clId="{8F32FAB2-6F19-4F5C-91F2-ED3F2AA02088}" dt="2025-02-20T19:51:54.368" v="859" actId="403"/>
          <ac:spMkLst>
            <pc:docMk/>
            <pc:sldMk cId="2093265138" sldId="414"/>
            <ac:spMk id="9" creationId="{B685DA4B-597C-C73C-FB66-D75B0B958578}"/>
          </ac:spMkLst>
        </pc:spChg>
      </pc:sldChg>
      <pc:sldChg chg="addSp delSp modSp add mod ord">
        <pc:chgData name="Vitalii Babenko" userId="0ac953f74ee9edfd" providerId="LiveId" clId="{8F32FAB2-6F19-4F5C-91F2-ED3F2AA02088}" dt="2025-02-20T15:30:37.564" v="626" actId="478"/>
        <pc:sldMkLst>
          <pc:docMk/>
          <pc:sldMk cId="2457982885" sldId="415"/>
        </pc:sldMkLst>
        <pc:spChg chg="add mod">
          <ac:chgData name="Vitalii Babenko" userId="0ac953f74ee9edfd" providerId="LiveId" clId="{8F32FAB2-6F19-4F5C-91F2-ED3F2AA02088}" dt="2025-02-20T15:30:31.949" v="625" actId="1076"/>
          <ac:spMkLst>
            <pc:docMk/>
            <pc:sldMk cId="2457982885" sldId="415"/>
            <ac:spMk id="5" creationId="{0CA63BD4-FE2E-B302-99C5-BE581C59819B}"/>
          </ac:spMkLst>
        </pc:spChg>
      </pc:sldChg>
      <pc:sldChg chg="add del">
        <pc:chgData name="Vitalii Babenko" userId="0ac953f74ee9edfd" providerId="LiveId" clId="{8F32FAB2-6F19-4F5C-91F2-ED3F2AA02088}" dt="2025-02-20T15:29:54.863" v="615" actId="2696"/>
        <pc:sldMkLst>
          <pc:docMk/>
          <pc:sldMk cId="3951361360" sldId="415"/>
        </pc:sldMkLst>
      </pc:sldChg>
      <pc:sldChg chg="delSp modSp add mod">
        <pc:chgData name="Vitalii Babenko" userId="0ac953f74ee9edfd" providerId="LiveId" clId="{8F32FAB2-6F19-4F5C-91F2-ED3F2AA02088}" dt="2025-02-21T00:13:15.349" v="4549" actId="2"/>
        <pc:sldMkLst>
          <pc:docMk/>
          <pc:sldMk cId="1649772795" sldId="416"/>
        </pc:sldMkLst>
        <pc:spChg chg="mod">
          <ac:chgData name="Vitalii Babenko" userId="0ac953f74ee9edfd" providerId="LiveId" clId="{8F32FAB2-6F19-4F5C-91F2-ED3F2AA02088}" dt="2025-02-20T23:20:36.789" v="3263" actId="20577"/>
          <ac:spMkLst>
            <pc:docMk/>
            <pc:sldMk cId="1649772795" sldId="416"/>
            <ac:spMk id="2" creationId="{1242BC8B-C680-595D-17D3-0319956C8020}"/>
          </ac:spMkLst>
        </pc:spChg>
        <pc:spChg chg="mod">
          <ac:chgData name="Vitalii Babenko" userId="0ac953f74ee9edfd" providerId="LiveId" clId="{8F32FAB2-6F19-4F5C-91F2-ED3F2AA02088}" dt="2025-02-21T00:13:15.349" v="4549" actId="2"/>
          <ac:spMkLst>
            <pc:docMk/>
            <pc:sldMk cId="1649772795" sldId="416"/>
            <ac:spMk id="5" creationId="{DBE2E2EE-6ED6-6A6F-7784-2E8D65B9CE03}"/>
          </ac:spMkLst>
        </pc:spChg>
        <pc:spChg chg="mod">
          <ac:chgData name="Vitalii Babenko" userId="0ac953f74ee9edfd" providerId="LiveId" clId="{8F32FAB2-6F19-4F5C-91F2-ED3F2AA02088}" dt="2025-02-20T19:52:09.741" v="864" actId="403"/>
          <ac:spMkLst>
            <pc:docMk/>
            <pc:sldMk cId="1649772795" sldId="416"/>
            <ac:spMk id="9" creationId="{C4F2ADB1-8D38-C242-A4D5-50A88BDA18D3}"/>
          </ac:spMkLst>
        </pc:spChg>
      </pc:sldChg>
      <pc:sldChg chg="modSp add mod ord">
        <pc:chgData name="Vitalii Babenko" userId="0ac953f74ee9edfd" providerId="LiveId" clId="{8F32FAB2-6F19-4F5C-91F2-ED3F2AA02088}" dt="2025-02-21T12:35:58.439" v="5030"/>
        <pc:sldMkLst>
          <pc:docMk/>
          <pc:sldMk cId="3778154691" sldId="417"/>
        </pc:sldMkLst>
        <pc:spChg chg="mod">
          <ac:chgData name="Vitalii Babenko" userId="0ac953f74ee9edfd" providerId="LiveId" clId="{8F32FAB2-6F19-4F5C-91F2-ED3F2AA02088}" dt="2025-02-20T19:50:12.284" v="843"/>
          <ac:spMkLst>
            <pc:docMk/>
            <pc:sldMk cId="3778154691" sldId="417"/>
            <ac:spMk id="2" creationId="{6AA810C8-6300-97BF-6209-D56E822BA670}"/>
          </ac:spMkLst>
        </pc:spChg>
        <pc:spChg chg="mod">
          <ac:chgData name="Vitalii Babenko" userId="0ac953f74ee9edfd" providerId="LiveId" clId="{8F32FAB2-6F19-4F5C-91F2-ED3F2AA02088}" dt="2025-02-21T00:13:17.413" v="4552" actId="2"/>
          <ac:spMkLst>
            <pc:docMk/>
            <pc:sldMk cId="3778154691" sldId="417"/>
            <ac:spMk id="5" creationId="{9990C88D-5FD9-31FC-7CF7-715AFDD89A87}"/>
          </ac:spMkLst>
        </pc:spChg>
        <pc:spChg chg="mod">
          <ac:chgData name="Vitalii Babenko" userId="0ac953f74ee9edfd" providerId="LiveId" clId="{8F32FAB2-6F19-4F5C-91F2-ED3F2AA02088}" dt="2025-02-20T20:00:28.534" v="1006" actId="403"/>
          <ac:spMkLst>
            <pc:docMk/>
            <pc:sldMk cId="3778154691" sldId="417"/>
            <ac:spMk id="9" creationId="{94592EB4-C424-7C75-B152-924507B5F8BD}"/>
          </ac:spMkLst>
        </pc:spChg>
      </pc:sldChg>
      <pc:sldChg chg="modSp add mod ord">
        <pc:chgData name="Vitalii Babenko" userId="0ac953f74ee9edfd" providerId="LiveId" clId="{8F32FAB2-6F19-4F5C-91F2-ED3F2AA02088}" dt="2025-02-21T12:36:06.876" v="5032"/>
        <pc:sldMkLst>
          <pc:docMk/>
          <pc:sldMk cId="2200621247" sldId="418"/>
        </pc:sldMkLst>
        <pc:spChg chg="mod">
          <ac:chgData name="Vitalii Babenko" userId="0ac953f74ee9edfd" providerId="LiveId" clId="{8F32FAB2-6F19-4F5C-91F2-ED3F2AA02088}" dt="2025-02-20T20:04:50.008" v="1046" actId="20577"/>
          <ac:spMkLst>
            <pc:docMk/>
            <pc:sldMk cId="2200621247" sldId="418"/>
            <ac:spMk id="2" creationId="{B5BB4436-F53D-64F7-F044-C6D169532959}"/>
          </ac:spMkLst>
        </pc:spChg>
        <pc:spChg chg="mod">
          <ac:chgData name="Vitalii Babenko" userId="0ac953f74ee9edfd" providerId="LiveId" clId="{8F32FAB2-6F19-4F5C-91F2-ED3F2AA02088}" dt="2025-02-21T00:13:18.471" v="4554" actId="2"/>
          <ac:spMkLst>
            <pc:docMk/>
            <pc:sldMk cId="2200621247" sldId="418"/>
            <ac:spMk id="5" creationId="{0D64F343-1A85-203D-4836-A525124B82ED}"/>
          </ac:spMkLst>
        </pc:spChg>
      </pc:sldChg>
      <pc:sldChg chg="add del">
        <pc:chgData name="Vitalii Babenko" userId="0ac953f74ee9edfd" providerId="LiveId" clId="{8F32FAB2-6F19-4F5C-91F2-ED3F2AA02088}" dt="2025-02-20T22:10:58.126" v="1884" actId="2696"/>
        <pc:sldMkLst>
          <pc:docMk/>
          <pc:sldMk cId="995754268" sldId="419"/>
        </pc:sldMkLst>
      </pc:sldChg>
      <pc:sldChg chg="addSp delSp modSp add mod">
        <pc:chgData name="Vitalii Babenko" userId="0ac953f74ee9edfd" providerId="LiveId" clId="{8F32FAB2-6F19-4F5C-91F2-ED3F2AA02088}" dt="2025-02-20T23:11:58.188" v="3041" actId="20577"/>
        <pc:sldMkLst>
          <pc:docMk/>
          <pc:sldMk cId="1534909114" sldId="419"/>
        </pc:sldMkLst>
        <pc:spChg chg="mod">
          <ac:chgData name="Vitalii Babenko" userId="0ac953f74ee9edfd" providerId="LiveId" clId="{8F32FAB2-6F19-4F5C-91F2-ED3F2AA02088}" dt="2025-02-20T23:10:26.511" v="3031" actId="1076"/>
          <ac:spMkLst>
            <pc:docMk/>
            <pc:sldMk cId="1534909114" sldId="419"/>
            <ac:spMk id="6" creationId="{F79B3920-978D-75A3-5169-5E84D9BCC76F}"/>
          </ac:spMkLst>
        </pc:spChg>
        <pc:spChg chg="mod">
          <ac:chgData name="Vitalii Babenko" userId="0ac953f74ee9edfd" providerId="LiveId" clId="{8F32FAB2-6F19-4F5C-91F2-ED3F2AA02088}" dt="2025-02-20T23:07:01.365" v="2997" actId="2711"/>
          <ac:spMkLst>
            <pc:docMk/>
            <pc:sldMk cId="1534909114" sldId="419"/>
            <ac:spMk id="7" creationId="{12F07154-78BB-8B1A-A0B7-E4CB88EF2D98}"/>
          </ac:spMkLst>
        </pc:spChg>
        <pc:spChg chg="add mod">
          <ac:chgData name="Vitalii Babenko" userId="0ac953f74ee9edfd" providerId="LiveId" clId="{8F32FAB2-6F19-4F5C-91F2-ED3F2AA02088}" dt="2025-02-20T23:11:58.188" v="3041" actId="20577"/>
          <ac:spMkLst>
            <pc:docMk/>
            <pc:sldMk cId="1534909114" sldId="419"/>
            <ac:spMk id="8" creationId="{3934B928-E0ED-D96C-E485-2C9C69619072}"/>
          </ac:spMkLst>
        </pc:spChg>
        <pc:spChg chg="add mod">
          <ac:chgData name="Vitalii Babenko" userId="0ac953f74ee9edfd" providerId="LiveId" clId="{8F32FAB2-6F19-4F5C-91F2-ED3F2AA02088}" dt="2025-02-20T23:11:41.516" v="3039" actId="164"/>
          <ac:spMkLst>
            <pc:docMk/>
            <pc:sldMk cId="1534909114" sldId="419"/>
            <ac:spMk id="9" creationId="{4E902CB0-3649-012F-B81C-91987344B2D8}"/>
          </ac:spMkLst>
        </pc:spChg>
        <pc:spChg chg="add mod">
          <ac:chgData name="Vitalii Babenko" userId="0ac953f74ee9edfd" providerId="LiveId" clId="{8F32FAB2-6F19-4F5C-91F2-ED3F2AA02088}" dt="2025-02-20T23:11:41.516" v="3039" actId="164"/>
          <ac:spMkLst>
            <pc:docMk/>
            <pc:sldMk cId="1534909114" sldId="419"/>
            <ac:spMk id="10" creationId="{44089475-9E4C-3DDD-454D-4CC2845885A9}"/>
          </ac:spMkLst>
        </pc:spChg>
        <pc:spChg chg="add mod">
          <ac:chgData name="Vitalii Babenko" userId="0ac953f74ee9edfd" providerId="LiveId" clId="{8F32FAB2-6F19-4F5C-91F2-ED3F2AA02088}" dt="2025-02-20T23:11:41.516" v="3039" actId="164"/>
          <ac:spMkLst>
            <pc:docMk/>
            <pc:sldMk cId="1534909114" sldId="419"/>
            <ac:spMk id="11" creationId="{E953DCE9-6A7D-8968-9BFA-D25878680B79}"/>
          </ac:spMkLst>
        </pc:spChg>
        <pc:spChg chg="add mod">
          <ac:chgData name="Vitalii Babenko" userId="0ac953f74ee9edfd" providerId="LiveId" clId="{8F32FAB2-6F19-4F5C-91F2-ED3F2AA02088}" dt="2025-02-20T23:11:41.516" v="3039" actId="164"/>
          <ac:spMkLst>
            <pc:docMk/>
            <pc:sldMk cId="1534909114" sldId="419"/>
            <ac:spMk id="14" creationId="{BB060CAF-2018-0C30-71C9-A3509C7D8CA8}"/>
          </ac:spMkLst>
        </pc:spChg>
        <pc:spChg chg="add mod">
          <ac:chgData name="Vitalii Babenko" userId="0ac953f74ee9edfd" providerId="LiveId" clId="{8F32FAB2-6F19-4F5C-91F2-ED3F2AA02088}" dt="2025-02-20T23:11:41.516" v="3039" actId="164"/>
          <ac:spMkLst>
            <pc:docMk/>
            <pc:sldMk cId="1534909114" sldId="419"/>
            <ac:spMk id="16" creationId="{15E63184-E3AF-235F-2841-901CC32A965C}"/>
          </ac:spMkLst>
        </pc:spChg>
        <pc:grpChg chg="add mod">
          <ac:chgData name="Vitalii Babenko" userId="0ac953f74ee9edfd" providerId="LiveId" clId="{8F32FAB2-6F19-4F5C-91F2-ED3F2AA02088}" dt="2025-02-20T23:11:48.246" v="3040" actId="1076"/>
          <ac:grpSpMkLst>
            <pc:docMk/>
            <pc:sldMk cId="1534909114" sldId="419"/>
            <ac:grpSpMk id="17" creationId="{BEC88469-FCEC-F3E7-67A9-5A0F9A21621E}"/>
          </ac:grpSpMkLst>
        </pc:grpChg>
      </pc:sldChg>
      <pc:sldChg chg="addSp delSp modSp add del mod">
        <pc:chgData name="Vitalii Babenko" userId="0ac953f74ee9edfd" providerId="LiveId" clId="{8F32FAB2-6F19-4F5C-91F2-ED3F2AA02088}" dt="2025-02-20T20:04:46.494" v="1045" actId="2696"/>
        <pc:sldMkLst>
          <pc:docMk/>
          <pc:sldMk cId="2631908692" sldId="419"/>
        </pc:sldMkLst>
      </pc:sldChg>
      <pc:sldChg chg="modSp add mod ord">
        <pc:chgData name="Vitalii Babenko" userId="0ac953f74ee9edfd" providerId="LiveId" clId="{8F32FAB2-6F19-4F5C-91F2-ED3F2AA02088}" dt="2025-02-21T00:13:36.260" v="4579" actId="2"/>
        <pc:sldMkLst>
          <pc:docMk/>
          <pc:sldMk cId="643006531" sldId="420"/>
        </pc:sldMkLst>
        <pc:spChg chg="mod">
          <ac:chgData name="Vitalii Babenko" userId="0ac953f74ee9edfd" providerId="LiveId" clId="{8F32FAB2-6F19-4F5C-91F2-ED3F2AA02088}" dt="2025-02-21T00:13:36.260" v="4579" actId="2"/>
          <ac:spMkLst>
            <pc:docMk/>
            <pc:sldMk cId="643006531" sldId="420"/>
            <ac:spMk id="3" creationId="{EC77EB7A-F811-34FE-D8F2-3D2F70113853}"/>
          </ac:spMkLst>
        </pc:spChg>
      </pc:sldChg>
      <pc:sldChg chg="addSp delSp modSp add mod">
        <pc:chgData name="Vitalii Babenko" userId="0ac953f74ee9edfd" providerId="LiveId" clId="{8F32FAB2-6F19-4F5C-91F2-ED3F2AA02088}" dt="2025-02-21T12:41:15.589" v="5040"/>
        <pc:sldMkLst>
          <pc:docMk/>
          <pc:sldMk cId="3540117294" sldId="421"/>
        </pc:sldMkLst>
        <pc:spChg chg="mod">
          <ac:chgData name="Vitalii Babenko" userId="0ac953f74ee9edfd" providerId="LiveId" clId="{8F32FAB2-6F19-4F5C-91F2-ED3F2AA02088}" dt="2025-02-21T12:41:15.589" v="5040"/>
          <ac:spMkLst>
            <pc:docMk/>
            <pc:sldMk cId="3540117294" sldId="421"/>
            <ac:spMk id="2" creationId="{E2D92469-DB24-9DD8-91E0-2672B878DA96}"/>
          </ac:spMkLst>
        </pc:spChg>
        <pc:picChg chg="add mod">
          <ac:chgData name="Vitalii Babenko" userId="0ac953f74ee9edfd" providerId="LiveId" clId="{8F32FAB2-6F19-4F5C-91F2-ED3F2AA02088}" dt="2025-02-21T12:41:01.053" v="5037" actId="1076"/>
          <ac:picMkLst>
            <pc:docMk/>
            <pc:sldMk cId="3540117294" sldId="421"/>
            <ac:picMk id="5" creationId="{5F995DB7-9A87-4FD7-E759-BA0920EFDE88}"/>
          </ac:picMkLst>
        </pc:picChg>
      </pc:sldChg>
    </pc:docChg>
  </pc:docChgLst>
  <pc:docChgLst>
    <pc:chgData name="Vitalii Babenko" userId="0ac953f74ee9edfd" providerId="LiveId" clId="{9AC71AC6-D8A6-42CE-9C60-DEB873C1D0B7}"/>
    <pc:docChg chg="undo redo custSel addSld delSld modSld sldOrd">
      <pc:chgData name="Vitalii Babenko" userId="0ac953f74ee9edfd" providerId="LiveId" clId="{9AC71AC6-D8A6-42CE-9C60-DEB873C1D0B7}" dt="2024-09-15T07:18:34.133" v="4002" actId="1076"/>
      <pc:docMkLst>
        <pc:docMk/>
      </pc:docMkLst>
      <pc:sldChg chg="addSp delSp modSp mod">
        <pc:chgData name="Vitalii Babenko" userId="0ac953f74ee9edfd" providerId="LiveId" clId="{9AC71AC6-D8A6-42CE-9C60-DEB873C1D0B7}" dt="2024-09-14T16:38:40.799" v="532" actId="20577"/>
        <pc:sldMkLst>
          <pc:docMk/>
          <pc:sldMk cId="0" sldId="256"/>
        </pc:sldMkLst>
      </pc:sldChg>
      <pc:sldChg chg="addSp delSp modSp mod setBg">
        <pc:chgData name="Vitalii Babenko" userId="0ac953f74ee9edfd" providerId="LiveId" clId="{9AC71AC6-D8A6-42CE-9C60-DEB873C1D0B7}" dt="2024-09-15T06:03:04.587" v="2559" actId="20577"/>
        <pc:sldMkLst>
          <pc:docMk/>
          <pc:sldMk cId="3919040752" sldId="333"/>
        </pc:sldMkLst>
      </pc:sldChg>
      <pc:sldChg chg="addSp delSp modSp mod">
        <pc:chgData name="Vitalii Babenko" userId="0ac953f74ee9edfd" providerId="LiveId" clId="{9AC71AC6-D8A6-42CE-9C60-DEB873C1D0B7}" dt="2024-09-15T06:57:59.904" v="3412" actId="1076"/>
        <pc:sldMkLst>
          <pc:docMk/>
          <pc:sldMk cId="4068811925" sldId="334"/>
        </pc:sldMkLst>
      </pc:sldChg>
      <pc:sldChg chg="addSp delSp modSp mod ord">
        <pc:chgData name="Vitalii Babenko" userId="0ac953f74ee9edfd" providerId="LiveId" clId="{9AC71AC6-D8A6-42CE-9C60-DEB873C1D0B7}" dt="2024-09-14T19:31:18.115" v="2468" actId="20577"/>
        <pc:sldMkLst>
          <pc:docMk/>
          <pc:sldMk cId="1578880156" sldId="335"/>
        </pc:sldMkLst>
      </pc:sldChg>
      <pc:sldChg chg="addSp delSp modSp add del mod">
        <pc:chgData name="Vitalii Babenko" userId="0ac953f74ee9edfd" providerId="LiveId" clId="{9AC71AC6-D8A6-42CE-9C60-DEB873C1D0B7}" dt="2024-09-15T06:43:54.794" v="2891" actId="2696"/>
        <pc:sldMkLst>
          <pc:docMk/>
          <pc:sldMk cId="1499424025" sldId="337"/>
        </pc:sldMkLst>
      </pc:sldChg>
      <pc:sldChg chg="addSp delSp modSp mod ord">
        <pc:chgData name="Vitalii Babenko" userId="0ac953f74ee9edfd" providerId="LiveId" clId="{9AC71AC6-D8A6-42CE-9C60-DEB873C1D0B7}" dt="2024-09-15T07:17:49.441" v="3987" actId="1076"/>
        <pc:sldMkLst>
          <pc:docMk/>
          <pc:sldMk cId="507896596" sldId="339"/>
        </pc:sldMkLst>
      </pc:sldChg>
      <pc:sldChg chg="addSp delSp modSp del mod">
        <pc:chgData name="Vitalii Babenko" userId="0ac953f74ee9edfd" providerId="LiveId" clId="{9AC71AC6-D8A6-42CE-9C60-DEB873C1D0B7}" dt="2024-09-14T16:55:00.356" v="680" actId="2696"/>
        <pc:sldMkLst>
          <pc:docMk/>
          <pc:sldMk cId="4265199818" sldId="341"/>
        </pc:sldMkLst>
      </pc:sldChg>
      <pc:sldChg chg="addSp delSp modSp del mod">
        <pc:chgData name="Vitalii Babenko" userId="0ac953f74ee9edfd" providerId="LiveId" clId="{9AC71AC6-D8A6-42CE-9C60-DEB873C1D0B7}" dt="2024-09-14T16:55:00.356" v="680" actId="2696"/>
        <pc:sldMkLst>
          <pc:docMk/>
          <pc:sldMk cId="3324278579" sldId="342"/>
        </pc:sldMkLst>
      </pc:sldChg>
      <pc:sldChg chg="addSp delSp modSp del mod">
        <pc:chgData name="Vitalii Babenko" userId="0ac953f74ee9edfd" providerId="LiveId" clId="{9AC71AC6-D8A6-42CE-9C60-DEB873C1D0B7}" dt="2024-09-14T16:55:00.356" v="680" actId="2696"/>
        <pc:sldMkLst>
          <pc:docMk/>
          <pc:sldMk cId="3189846682" sldId="343"/>
        </pc:sldMkLst>
      </pc:sldChg>
      <pc:sldChg chg="addSp delSp modSp del mod">
        <pc:chgData name="Vitalii Babenko" userId="0ac953f74ee9edfd" providerId="LiveId" clId="{9AC71AC6-D8A6-42CE-9C60-DEB873C1D0B7}" dt="2024-09-14T16:55:00.356" v="680" actId="2696"/>
        <pc:sldMkLst>
          <pc:docMk/>
          <pc:sldMk cId="3970188711" sldId="344"/>
        </pc:sldMkLst>
      </pc:sldChg>
      <pc:sldChg chg="addSp delSp modSp del mod">
        <pc:chgData name="Vitalii Babenko" userId="0ac953f74ee9edfd" providerId="LiveId" clId="{9AC71AC6-D8A6-42CE-9C60-DEB873C1D0B7}" dt="2024-09-14T16:55:09.393" v="684" actId="2696"/>
        <pc:sldMkLst>
          <pc:docMk/>
          <pc:sldMk cId="827664769" sldId="345"/>
        </pc:sldMkLst>
      </pc:sldChg>
      <pc:sldChg chg="addSp delSp modSp del mod">
        <pc:chgData name="Vitalii Babenko" userId="0ac953f74ee9edfd" providerId="LiveId" clId="{9AC71AC6-D8A6-42CE-9C60-DEB873C1D0B7}" dt="2024-09-14T16:55:18.977" v="687" actId="2696"/>
        <pc:sldMkLst>
          <pc:docMk/>
          <pc:sldMk cId="1595000722" sldId="346"/>
        </pc:sldMkLst>
      </pc:sldChg>
      <pc:sldChg chg="addSp delSp modSp del mod">
        <pc:chgData name="Vitalii Babenko" userId="0ac953f74ee9edfd" providerId="LiveId" clId="{9AC71AC6-D8A6-42CE-9C60-DEB873C1D0B7}" dt="2024-09-14T16:55:18.977" v="687" actId="2696"/>
        <pc:sldMkLst>
          <pc:docMk/>
          <pc:sldMk cId="884831358" sldId="347"/>
        </pc:sldMkLst>
      </pc:sldChg>
      <pc:sldChg chg="addSp delSp modSp mod">
        <pc:chgData name="Vitalii Babenko" userId="0ac953f74ee9edfd" providerId="LiveId" clId="{9AC71AC6-D8A6-42CE-9C60-DEB873C1D0B7}" dt="2024-09-15T06:57:13.663" v="3405" actId="14100"/>
        <pc:sldMkLst>
          <pc:docMk/>
          <pc:sldMk cId="3928139545" sldId="348"/>
        </pc:sldMkLst>
      </pc:sldChg>
      <pc:sldChg chg="addSp delSp modSp del mod">
        <pc:chgData name="Vitalii Babenko" userId="0ac953f74ee9edfd" providerId="LiveId" clId="{9AC71AC6-D8A6-42CE-9C60-DEB873C1D0B7}" dt="2024-09-14T16:55:14.299" v="686" actId="2696"/>
        <pc:sldMkLst>
          <pc:docMk/>
          <pc:sldMk cId="956027749" sldId="349"/>
        </pc:sldMkLst>
      </pc:sldChg>
      <pc:sldChg chg="addSp delSp modSp del mod">
        <pc:chgData name="Vitalii Babenko" userId="0ac953f74ee9edfd" providerId="LiveId" clId="{9AC71AC6-D8A6-42CE-9C60-DEB873C1D0B7}" dt="2024-09-14T16:55:14.299" v="686" actId="2696"/>
        <pc:sldMkLst>
          <pc:docMk/>
          <pc:sldMk cId="1432305172" sldId="350"/>
        </pc:sldMkLst>
      </pc:sldChg>
      <pc:sldChg chg="addSp delSp modSp del mod">
        <pc:chgData name="Vitalii Babenko" userId="0ac953f74ee9edfd" providerId="LiveId" clId="{9AC71AC6-D8A6-42CE-9C60-DEB873C1D0B7}" dt="2024-09-14T16:55:03.747" v="681" actId="2696"/>
        <pc:sldMkLst>
          <pc:docMk/>
          <pc:sldMk cId="3599172924" sldId="351"/>
        </pc:sldMkLst>
      </pc:sldChg>
      <pc:sldChg chg="addSp delSp modSp del mod ord">
        <pc:chgData name="Vitalii Babenko" userId="0ac953f74ee9edfd" providerId="LiveId" clId="{9AC71AC6-D8A6-42CE-9C60-DEB873C1D0B7}" dt="2024-09-14T16:42:13.349" v="585" actId="2696"/>
        <pc:sldMkLst>
          <pc:docMk/>
          <pc:sldMk cId="559470768" sldId="352"/>
        </pc:sldMkLst>
      </pc:sldChg>
      <pc:sldChg chg="addSp delSp modSp del mod">
        <pc:chgData name="Vitalii Babenko" userId="0ac953f74ee9edfd" providerId="LiveId" clId="{9AC71AC6-D8A6-42CE-9C60-DEB873C1D0B7}" dt="2024-09-14T16:55:05.934" v="682" actId="2696"/>
        <pc:sldMkLst>
          <pc:docMk/>
          <pc:sldMk cId="231258977" sldId="354"/>
        </pc:sldMkLst>
      </pc:sldChg>
      <pc:sldChg chg="addSp delSp modSp del mod">
        <pc:chgData name="Vitalii Babenko" userId="0ac953f74ee9edfd" providerId="LiveId" clId="{9AC71AC6-D8A6-42CE-9C60-DEB873C1D0B7}" dt="2024-09-14T16:55:07.338" v="683" actId="2696"/>
        <pc:sldMkLst>
          <pc:docMk/>
          <pc:sldMk cId="1044472964" sldId="355"/>
        </pc:sldMkLst>
      </pc:sldChg>
      <pc:sldChg chg="addSp delSp modSp del mod">
        <pc:chgData name="Vitalii Babenko" userId="0ac953f74ee9edfd" providerId="LiveId" clId="{9AC71AC6-D8A6-42CE-9C60-DEB873C1D0B7}" dt="2024-09-14T16:55:11.678" v="685" actId="2696"/>
        <pc:sldMkLst>
          <pc:docMk/>
          <pc:sldMk cId="2182629448" sldId="356"/>
        </pc:sldMkLst>
      </pc:sldChg>
      <pc:sldChg chg="addSp delSp modSp mod">
        <pc:chgData name="Vitalii Babenko" userId="0ac953f74ee9edfd" providerId="LiveId" clId="{9AC71AC6-D8A6-42CE-9C60-DEB873C1D0B7}" dt="2024-09-15T07:02:26.042" v="3568" actId="1076"/>
        <pc:sldMkLst>
          <pc:docMk/>
          <pc:sldMk cId="909461256" sldId="358"/>
        </pc:sldMkLst>
      </pc:sldChg>
      <pc:sldChg chg="addSp delSp modSp mod">
        <pc:chgData name="Vitalii Babenko" userId="0ac953f74ee9edfd" providerId="LiveId" clId="{9AC71AC6-D8A6-42CE-9C60-DEB873C1D0B7}" dt="2024-09-15T07:15:33.487" v="3978" actId="1076"/>
        <pc:sldMkLst>
          <pc:docMk/>
          <pc:sldMk cId="1900830241" sldId="359"/>
        </pc:sldMkLst>
      </pc:sldChg>
      <pc:sldChg chg="addSp delSp modSp add del mod">
        <pc:chgData name="Vitalii Babenko" userId="0ac953f74ee9edfd" providerId="LiveId" clId="{9AC71AC6-D8A6-42CE-9C60-DEB873C1D0B7}" dt="2024-09-14T17:19:05.191" v="1684" actId="2696"/>
        <pc:sldMkLst>
          <pc:docMk/>
          <pc:sldMk cId="198587875" sldId="360"/>
        </pc:sldMkLst>
      </pc:sldChg>
      <pc:sldChg chg="addSp delSp modSp mod">
        <pc:chgData name="Vitalii Babenko" userId="0ac953f74ee9edfd" providerId="LiveId" clId="{9AC71AC6-D8A6-42CE-9C60-DEB873C1D0B7}" dt="2024-09-15T07:08:59.039" v="3856" actId="1076"/>
        <pc:sldMkLst>
          <pc:docMk/>
          <pc:sldMk cId="2354257929" sldId="361"/>
        </pc:sldMkLst>
      </pc:sldChg>
      <pc:sldChg chg="addSp delSp modSp del mod">
        <pc:chgData name="Vitalii Babenko" userId="0ac953f74ee9edfd" providerId="LiveId" clId="{9AC71AC6-D8A6-42CE-9C60-DEB873C1D0B7}" dt="2024-09-14T19:38:53.028" v="2495" actId="2696"/>
        <pc:sldMkLst>
          <pc:docMk/>
          <pc:sldMk cId="1319824057" sldId="365"/>
        </pc:sldMkLst>
      </pc:sldChg>
      <pc:sldChg chg="addSp delSp modSp del mod">
        <pc:chgData name="Vitalii Babenko" userId="0ac953f74ee9edfd" providerId="LiveId" clId="{9AC71AC6-D8A6-42CE-9C60-DEB873C1D0B7}" dt="2024-09-14T16:54:47.335" v="679" actId="2696"/>
        <pc:sldMkLst>
          <pc:docMk/>
          <pc:sldMk cId="1130196116" sldId="366"/>
        </pc:sldMkLst>
      </pc:sldChg>
      <pc:sldChg chg="addSp delSp modSp add del mod">
        <pc:chgData name="Vitalii Babenko" userId="0ac953f74ee9edfd" providerId="LiveId" clId="{9AC71AC6-D8A6-42CE-9C60-DEB873C1D0B7}" dt="2024-09-14T17:19:05.191" v="1684" actId="2696"/>
        <pc:sldMkLst>
          <pc:docMk/>
          <pc:sldMk cId="2367705209" sldId="367"/>
        </pc:sldMkLst>
      </pc:sldChg>
      <pc:sldChg chg="addSp delSp modSp add del mod">
        <pc:chgData name="Vitalii Babenko" userId="0ac953f74ee9edfd" providerId="LiveId" clId="{9AC71AC6-D8A6-42CE-9C60-DEB873C1D0B7}" dt="2024-09-14T17:19:05.191" v="1684" actId="2696"/>
        <pc:sldMkLst>
          <pc:docMk/>
          <pc:sldMk cId="2444503333" sldId="368"/>
        </pc:sldMkLst>
      </pc:sldChg>
      <pc:sldChg chg="addSp delSp modSp mod">
        <pc:chgData name="Vitalii Babenko" userId="0ac953f74ee9edfd" providerId="LiveId" clId="{9AC71AC6-D8A6-42CE-9C60-DEB873C1D0B7}" dt="2024-09-15T07:09:18.912" v="3863" actId="1076"/>
        <pc:sldMkLst>
          <pc:docMk/>
          <pc:sldMk cId="3905289734" sldId="369"/>
        </pc:sldMkLst>
      </pc:sldChg>
      <pc:sldChg chg="addSp delSp modSp add del mod">
        <pc:chgData name="Vitalii Babenko" userId="0ac953f74ee9edfd" providerId="LiveId" clId="{9AC71AC6-D8A6-42CE-9C60-DEB873C1D0B7}" dt="2024-09-15T06:58:38.965" v="3413" actId="2696"/>
        <pc:sldMkLst>
          <pc:docMk/>
          <pc:sldMk cId="3856341972" sldId="370"/>
        </pc:sldMkLst>
      </pc:sldChg>
      <pc:sldChg chg="addSp delSp modSp mod">
        <pc:chgData name="Vitalii Babenko" userId="0ac953f74ee9edfd" providerId="LiveId" clId="{9AC71AC6-D8A6-42CE-9C60-DEB873C1D0B7}" dt="2024-09-15T07:18:34.133" v="4002" actId="1076"/>
        <pc:sldMkLst>
          <pc:docMk/>
          <pc:sldMk cId="4218170771" sldId="371"/>
        </pc:sldMkLst>
      </pc:sldChg>
      <pc:sldChg chg="addSp delSp modSp add del mod">
        <pc:chgData name="Vitalii Babenko" userId="0ac953f74ee9edfd" providerId="LiveId" clId="{9AC71AC6-D8A6-42CE-9C60-DEB873C1D0B7}" dt="2024-09-14T17:05:39.725" v="972" actId="2696"/>
        <pc:sldMkLst>
          <pc:docMk/>
          <pc:sldMk cId="2664135146" sldId="373"/>
        </pc:sldMkLst>
      </pc:sldChg>
      <pc:sldChg chg="addSp delSp modSp add del mod">
        <pc:chgData name="Vitalii Babenko" userId="0ac953f74ee9edfd" providerId="LiveId" clId="{9AC71AC6-D8A6-42CE-9C60-DEB873C1D0B7}" dt="2024-09-14T17:19:05.191" v="1684" actId="2696"/>
        <pc:sldMkLst>
          <pc:docMk/>
          <pc:sldMk cId="2631344670" sldId="374"/>
        </pc:sldMkLst>
      </pc:sldChg>
      <pc:sldChg chg="add del">
        <pc:chgData name="Vitalii Babenko" userId="0ac953f74ee9edfd" providerId="LiveId" clId="{9AC71AC6-D8A6-42CE-9C60-DEB873C1D0B7}" dt="2024-09-14T16:42:13.349" v="585" actId="2696"/>
        <pc:sldMkLst>
          <pc:docMk/>
          <pc:sldMk cId="3365634745" sldId="374"/>
        </pc:sldMkLst>
      </pc:sldChg>
      <pc:sldChg chg="modSp add del mod">
        <pc:chgData name="Vitalii Babenko" userId="0ac953f74ee9edfd" providerId="LiveId" clId="{9AC71AC6-D8A6-42CE-9C60-DEB873C1D0B7}" dt="2024-09-14T16:32:27.419" v="289" actId="2696"/>
        <pc:sldMkLst>
          <pc:docMk/>
          <pc:sldMk cId="3495978130" sldId="374"/>
        </pc:sldMkLst>
      </pc:sldChg>
      <pc:sldChg chg="addSp modSp add mod">
        <pc:chgData name="Vitalii Babenko" userId="0ac953f74ee9edfd" providerId="LiveId" clId="{9AC71AC6-D8A6-42CE-9C60-DEB873C1D0B7}" dt="2024-09-15T07:16:38.754" v="3979" actId="948"/>
        <pc:sldMkLst>
          <pc:docMk/>
          <pc:sldMk cId="2247843249" sldId="375"/>
        </pc:sldMkLst>
      </pc:sldChg>
    </pc:docChg>
  </pc:docChgLst>
  <pc:docChgLst>
    <pc:chgData name="Vitalii Babenko" userId="0ac953f74ee9edfd" providerId="LiveId" clId="{90FA123B-499A-4E9D-A8E9-A261D1F5D981}"/>
    <pc:docChg chg="undo redo custSel addSld delSld modSld sldOrd">
      <pc:chgData name="Vitalii Babenko" userId="0ac953f74ee9edfd" providerId="LiveId" clId="{90FA123B-499A-4E9D-A8E9-A261D1F5D981}" dt="2024-12-19T15:25:55.358" v="3359" actId="20577"/>
      <pc:docMkLst>
        <pc:docMk/>
      </pc:docMkLst>
      <pc:sldChg chg="addSp delSp modSp mod">
        <pc:chgData name="Vitalii Babenko" userId="0ac953f74ee9edfd" providerId="LiveId" clId="{90FA123B-499A-4E9D-A8E9-A261D1F5D981}" dt="2024-12-19T13:49:05.507" v="1007" actId="207"/>
        <pc:sldMkLst>
          <pc:docMk/>
          <pc:sldMk cId="3255701938" sldId="256"/>
        </pc:sldMkLst>
      </pc:sldChg>
      <pc:sldChg chg="modSp mod">
        <pc:chgData name="Vitalii Babenko" userId="0ac953f74ee9edfd" providerId="LiveId" clId="{90FA123B-499A-4E9D-A8E9-A261D1F5D981}" dt="2024-12-19T15:15:01.355" v="2776" actId="20577"/>
        <pc:sldMkLst>
          <pc:docMk/>
          <pc:sldMk cId="245534244" sldId="334"/>
        </pc:sldMkLst>
      </pc:sldChg>
      <pc:sldChg chg="modSp mod">
        <pc:chgData name="Vitalii Babenko" userId="0ac953f74ee9edfd" providerId="LiveId" clId="{90FA123B-499A-4E9D-A8E9-A261D1F5D981}" dt="2024-12-19T14:50:27.174" v="2213" actId="404"/>
        <pc:sldMkLst>
          <pc:docMk/>
          <pc:sldMk cId="2250946730" sldId="335"/>
        </pc:sldMkLst>
      </pc:sldChg>
      <pc:sldChg chg="delSp modSp mod">
        <pc:chgData name="Vitalii Babenko" userId="0ac953f74ee9edfd" providerId="LiveId" clId="{90FA123B-499A-4E9D-A8E9-A261D1F5D981}" dt="2024-12-19T15:23:06.480" v="3198" actId="1076"/>
        <pc:sldMkLst>
          <pc:docMk/>
          <pc:sldMk cId="1794170350" sldId="339"/>
        </pc:sldMkLst>
      </pc:sldChg>
      <pc:sldChg chg="modSp mod ord">
        <pc:chgData name="Vitalii Babenko" userId="0ac953f74ee9edfd" providerId="LiveId" clId="{90FA123B-499A-4E9D-A8E9-A261D1F5D981}" dt="2024-12-19T15:24:08.005" v="3275" actId="1076"/>
        <pc:sldMkLst>
          <pc:docMk/>
          <pc:sldMk cId="2129399626" sldId="359"/>
        </pc:sldMkLst>
      </pc:sldChg>
      <pc:sldChg chg="addSp delSp modSp mod">
        <pc:chgData name="Vitalii Babenko" userId="0ac953f74ee9edfd" providerId="LiveId" clId="{90FA123B-499A-4E9D-A8E9-A261D1F5D981}" dt="2024-12-19T14:50:07.381" v="2205" actId="404"/>
        <pc:sldMkLst>
          <pc:docMk/>
          <pc:sldMk cId="3611421290" sldId="361"/>
        </pc:sldMkLst>
      </pc:sldChg>
      <pc:sldChg chg="addSp delSp modSp mod">
        <pc:chgData name="Vitalii Babenko" userId="0ac953f74ee9edfd" providerId="LiveId" clId="{90FA123B-499A-4E9D-A8E9-A261D1F5D981}" dt="2024-12-19T15:14:13.891" v="2729" actId="1076"/>
        <pc:sldMkLst>
          <pc:docMk/>
          <pc:sldMk cId="1408799200" sldId="369"/>
        </pc:sldMkLst>
      </pc:sldChg>
      <pc:sldChg chg="del">
        <pc:chgData name="Vitalii Babenko" userId="0ac953f74ee9edfd" providerId="LiveId" clId="{90FA123B-499A-4E9D-A8E9-A261D1F5D981}" dt="2024-12-19T13:54:26.691" v="1204" actId="2696"/>
        <pc:sldMkLst>
          <pc:docMk/>
          <pc:sldMk cId="3531920903" sldId="375"/>
        </pc:sldMkLst>
      </pc:sldChg>
      <pc:sldChg chg="addSp delSp modSp mod">
        <pc:chgData name="Vitalii Babenko" userId="0ac953f74ee9edfd" providerId="LiveId" clId="{90FA123B-499A-4E9D-A8E9-A261D1F5D981}" dt="2024-12-19T14:50:03.201" v="2203" actId="404"/>
        <pc:sldMkLst>
          <pc:docMk/>
          <pc:sldMk cId="1185683660" sldId="376"/>
        </pc:sldMkLst>
      </pc:sldChg>
      <pc:sldChg chg="modSp mod">
        <pc:chgData name="Vitalii Babenko" userId="0ac953f74ee9edfd" providerId="LiveId" clId="{90FA123B-499A-4E9D-A8E9-A261D1F5D981}" dt="2024-12-19T15:21:45.763" v="3158" actId="403"/>
        <pc:sldMkLst>
          <pc:docMk/>
          <pc:sldMk cId="2379153610" sldId="379"/>
        </pc:sldMkLst>
      </pc:sldChg>
      <pc:sldChg chg="delSp del mod">
        <pc:chgData name="Vitalii Babenko" userId="0ac953f74ee9edfd" providerId="LiveId" clId="{90FA123B-499A-4E9D-A8E9-A261D1F5D981}" dt="2024-12-19T13:25:54.261" v="489" actId="47"/>
        <pc:sldMkLst>
          <pc:docMk/>
          <pc:sldMk cId="4188231351" sldId="381"/>
        </pc:sldMkLst>
      </pc:sldChg>
      <pc:sldChg chg="addSp delSp modSp mod">
        <pc:chgData name="Vitalii Babenko" userId="0ac953f74ee9edfd" providerId="LiveId" clId="{90FA123B-499A-4E9D-A8E9-A261D1F5D981}" dt="2024-12-19T13:49:25.053" v="1008" actId="12"/>
        <pc:sldMkLst>
          <pc:docMk/>
          <pc:sldMk cId="2681167371" sldId="382"/>
        </pc:sldMkLst>
      </pc:sldChg>
      <pc:sldChg chg="modSp mod">
        <pc:chgData name="Vitalii Babenko" userId="0ac953f74ee9edfd" providerId="LiveId" clId="{90FA123B-499A-4E9D-A8E9-A261D1F5D981}" dt="2024-12-19T14:40:38.343" v="2158" actId="20577"/>
        <pc:sldMkLst>
          <pc:docMk/>
          <pc:sldMk cId="3791507250" sldId="383"/>
        </pc:sldMkLst>
      </pc:sldChg>
      <pc:sldChg chg="delSp modSp mod ord">
        <pc:chgData name="Vitalii Babenko" userId="0ac953f74ee9edfd" providerId="LiveId" clId="{90FA123B-499A-4E9D-A8E9-A261D1F5D981}" dt="2024-12-19T15:02:05.524" v="2628" actId="20577"/>
        <pc:sldMkLst>
          <pc:docMk/>
          <pc:sldMk cId="1496094957" sldId="384"/>
        </pc:sldMkLst>
      </pc:sldChg>
      <pc:sldChg chg="modSp mod ord">
        <pc:chgData name="Vitalii Babenko" userId="0ac953f74ee9edfd" providerId="LiveId" clId="{90FA123B-499A-4E9D-A8E9-A261D1F5D981}" dt="2024-12-19T14:48:59.074" v="2191" actId="404"/>
        <pc:sldMkLst>
          <pc:docMk/>
          <pc:sldMk cId="827224498" sldId="385"/>
        </pc:sldMkLst>
      </pc:sldChg>
      <pc:sldChg chg="modSp mod ord">
        <pc:chgData name="Vitalii Babenko" userId="0ac953f74ee9edfd" providerId="LiveId" clId="{90FA123B-499A-4E9D-A8E9-A261D1F5D981}" dt="2024-12-19T14:49:02.189" v="2192" actId="404"/>
        <pc:sldMkLst>
          <pc:docMk/>
          <pc:sldMk cId="2028934883" sldId="386"/>
        </pc:sldMkLst>
      </pc:sldChg>
      <pc:sldChg chg="modSp mod ord">
        <pc:chgData name="Vitalii Babenko" userId="0ac953f74ee9edfd" providerId="LiveId" clId="{90FA123B-499A-4E9D-A8E9-A261D1F5D981}" dt="2024-12-19T14:49:04.994" v="2193" actId="404"/>
        <pc:sldMkLst>
          <pc:docMk/>
          <pc:sldMk cId="23751586" sldId="387"/>
        </pc:sldMkLst>
      </pc:sldChg>
      <pc:sldChg chg="del">
        <pc:chgData name="Vitalii Babenko" userId="0ac953f74ee9edfd" providerId="LiveId" clId="{90FA123B-499A-4E9D-A8E9-A261D1F5D981}" dt="2024-12-19T14:00:38.598" v="1354" actId="2696"/>
        <pc:sldMkLst>
          <pc:docMk/>
          <pc:sldMk cId="2949270863" sldId="388"/>
        </pc:sldMkLst>
      </pc:sldChg>
      <pc:sldChg chg="del">
        <pc:chgData name="Vitalii Babenko" userId="0ac953f74ee9edfd" providerId="LiveId" clId="{90FA123B-499A-4E9D-A8E9-A261D1F5D981}" dt="2024-12-19T14:00:40.192" v="1355" actId="2696"/>
        <pc:sldMkLst>
          <pc:docMk/>
          <pc:sldMk cId="1530445965" sldId="389"/>
        </pc:sldMkLst>
      </pc:sldChg>
      <pc:sldChg chg="modSp mod ord">
        <pc:chgData name="Vitalii Babenko" userId="0ac953f74ee9edfd" providerId="LiveId" clId="{90FA123B-499A-4E9D-A8E9-A261D1F5D981}" dt="2024-12-19T14:49:07.355" v="2194" actId="404"/>
        <pc:sldMkLst>
          <pc:docMk/>
          <pc:sldMk cId="1568556122" sldId="390"/>
        </pc:sldMkLst>
      </pc:sldChg>
      <pc:sldChg chg="modSp mod ord">
        <pc:chgData name="Vitalii Babenko" userId="0ac953f74ee9edfd" providerId="LiveId" clId="{90FA123B-499A-4E9D-A8E9-A261D1F5D981}" dt="2024-12-19T14:49:19.332" v="2196" actId="404"/>
        <pc:sldMkLst>
          <pc:docMk/>
          <pc:sldMk cId="1028655534" sldId="391"/>
        </pc:sldMkLst>
      </pc:sldChg>
      <pc:sldChg chg="addSp delSp modSp mod">
        <pc:chgData name="Vitalii Babenko" userId="0ac953f74ee9edfd" providerId="LiveId" clId="{90FA123B-499A-4E9D-A8E9-A261D1F5D981}" dt="2024-12-19T15:14:28.209" v="2732" actId="1076"/>
        <pc:sldMkLst>
          <pc:docMk/>
          <pc:sldMk cId="2962157909" sldId="392"/>
        </pc:sldMkLst>
      </pc:sldChg>
      <pc:sldChg chg="addSp delSp modSp mod">
        <pc:chgData name="Vitalii Babenko" userId="0ac953f74ee9edfd" providerId="LiveId" clId="{90FA123B-499A-4E9D-A8E9-A261D1F5D981}" dt="2024-12-19T15:14:36.517" v="2733" actId="1076"/>
        <pc:sldMkLst>
          <pc:docMk/>
          <pc:sldMk cId="1173057059" sldId="393"/>
        </pc:sldMkLst>
      </pc:sldChg>
      <pc:sldChg chg="addSp delSp modSp mod">
        <pc:chgData name="Vitalii Babenko" userId="0ac953f74ee9edfd" providerId="LiveId" clId="{90FA123B-499A-4E9D-A8E9-A261D1F5D981}" dt="2024-12-19T15:14:40.428" v="2734" actId="1076"/>
        <pc:sldMkLst>
          <pc:docMk/>
          <pc:sldMk cId="2717463548" sldId="394"/>
        </pc:sldMkLst>
      </pc:sldChg>
      <pc:sldChg chg="modSp add del mod">
        <pc:chgData name="Vitalii Babenko" userId="0ac953f74ee9edfd" providerId="LiveId" clId="{90FA123B-499A-4E9D-A8E9-A261D1F5D981}" dt="2024-12-19T11:50:39.754" v="221" actId="2890"/>
        <pc:sldMkLst>
          <pc:docMk/>
          <pc:sldMk cId="2422599023" sldId="395"/>
        </pc:sldMkLst>
      </pc:sldChg>
      <pc:sldChg chg="addSp modSp add mod">
        <pc:chgData name="Vitalii Babenko" userId="0ac953f74ee9edfd" providerId="LiveId" clId="{90FA123B-499A-4E9D-A8E9-A261D1F5D981}" dt="2024-12-19T13:18:40.733" v="431" actId="1076"/>
        <pc:sldMkLst>
          <pc:docMk/>
          <pc:sldMk cId="2632130665" sldId="395"/>
        </pc:sldMkLst>
      </pc:sldChg>
      <pc:sldChg chg="delSp modSp add mod ord">
        <pc:chgData name="Vitalii Babenko" userId="0ac953f74ee9edfd" providerId="LiveId" clId="{90FA123B-499A-4E9D-A8E9-A261D1F5D981}" dt="2024-12-19T13:26:13.004" v="513" actId="403"/>
        <pc:sldMkLst>
          <pc:docMk/>
          <pc:sldMk cId="2809451359" sldId="396"/>
        </pc:sldMkLst>
      </pc:sldChg>
      <pc:sldChg chg="addSp delSp modSp add mod ord">
        <pc:chgData name="Vitalii Babenko" userId="0ac953f74ee9edfd" providerId="LiveId" clId="{90FA123B-499A-4E9D-A8E9-A261D1F5D981}" dt="2024-12-19T15:02:03.180" v="2625" actId="20577"/>
        <pc:sldMkLst>
          <pc:docMk/>
          <pc:sldMk cId="3288107834" sldId="397"/>
        </pc:sldMkLst>
      </pc:sldChg>
      <pc:sldChg chg="addSp delSp modSp add mod">
        <pc:chgData name="Vitalii Babenko" userId="0ac953f74ee9edfd" providerId="LiveId" clId="{90FA123B-499A-4E9D-A8E9-A261D1F5D981}" dt="2024-12-19T14:50:05.453" v="2204" actId="404"/>
        <pc:sldMkLst>
          <pc:docMk/>
          <pc:sldMk cId="363133341" sldId="398"/>
        </pc:sldMkLst>
      </pc:sldChg>
      <pc:sldChg chg="addSp delSp modSp add mod ord">
        <pc:chgData name="Vitalii Babenko" userId="0ac953f74ee9edfd" providerId="LiveId" clId="{90FA123B-499A-4E9D-A8E9-A261D1F5D981}" dt="2024-12-19T15:25:38.914" v="3350" actId="20577"/>
        <pc:sldMkLst>
          <pc:docMk/>
          <pc:sldMk cId="1183994410" sldId="399"/>
        </pc:sldMkLst>
      </pc:sldChg>
      <pc:sldChg chg="new del">
        <pc:chgData name="Vitalii Babenko" userId="0ac953f74ee9edfd" providerId="LiveId" clId="{90FA123B-499A-4E9D-A8E9-A261D1F5D981}" dt="2024-12-19T14:04:53.271" v="1407" actId="680"/>
        <pc:sldMkLst>
          <pc:docMk/>
          <pc:sldMk cId="3294211533" sldId="399"/>
        </pc:sldMkLst>
      </pc:sldChg>
      <pc:sldChg chg="new del">
        <pc:chgData name="Vitalii Babenko" userId="0ac953f74ee9edfd" providerId="LiveId" clId="{90FA123B-499A-4E9D-A8E9-A261D1F5D981}" dt="2024-12-19T14:04:48.475" v="1405" actId="680"/>
        <pc:sldMkLst>
          <pc:docMk/>
          <pc:sldMk cId="4200234895" sldId="399"/>
        </pc:sldMkLst>
      </pc:sldChg>
      <pc:sldChg chg="addSp delSp modSp add mod">
        <pc:chgData name="Vitalii Babenko" userId="0ac953f74ee9edfd" providerId="LiveId" clId="{90FA123B-499A-4E9D-A8E9-A261D1F5D981}" dt="2024-12-19T15:25:41.346" v="3352" actId="20577"/>
        <pc:sldMkLst>
          <pc:docMk/>
          <pc:sldMk cId="2036031734" sldId="400"/>
        </pc:sldMkLst>
      </pc:sldChg>
      <pc:sldChg chg="addSp delSp modSp add mod">
        <pc:chgData name="Vitalii Babenko" userId="0ac953f74ee9edfd" providerId="LiveId" clId="{90FA123B-499A-4E9D-A8E9-A261D1F5D981}" dt="2024-12-19T15:25:47.001" v="3354" actId="20577"/>
        <pc:sldMkLst>
          <pc:docMk/>
          <pc:sldMk cId="1564394856" sldId="401"/>
        </pc:sldMkLst>
      </pc:sldChg>
      <pc:sldChg chg="add del">
        <pc:chgData name="Vitalii Babenko" userId="0ac953f74ee9edfd" providerId="LiveId" clId="{90FA123B-499A-4E9D-A8E9-A261D1F5D981}" dt="2024-12-19T14:05:20.835" v="1414" actId="2696"/>
        <pc:sldMkLst>
          <pc:docMk/>
          <pc:sldMk cId="1481564442" sldId="402"/>
        </pc:sldMkLst>
      </pc:sldChg>
      <pc:sldChg chg="modSp add mod ord">
        <pc:chgData name="Vitalii Babenko" userId="0ac953f74ee9edfd" providerId="LiveId" clId="{90FA123B-499A-4E9D-A8E9-A261D1F5D981}" dt="2024-12-19T15:25:50.154" v="3356" actId="20577"/>
        <pc:sldMkLst>
          <pc:docMk/>
          <pc:sldMk cId="3965798100" sldId="402"/>
        </pc:sldMkLst>
      </pc:sldChg>
      <pc:sldChg chg="addSp delSp modSp add mod ord">
        <pc:chgData name="Vitalii Babenko" userId="0ac953f74ee9edfd" providerId="LiveId" clId="{90FA123B-499A-4E9D-A8E9-A261D1F5D981}" dt="2024-12-19T15:25:52.497" v="3358" actId="20577"/>
        <pc:sldMkLst>
          <pc:docMk/>
          <pc:sldMk cId="3496103408" sldId="403"/>
        </pc:sldMkLst>
      </pc:sldChg>
      <pc:sldChg chg="add del">
        <pc:chgData name="Vitalii Babenko" userId="0ac953f74ee9edfd" providerId="LiveId" clId="{90FA123B-499A-4E9D-A8E9-A261D1F5D981}" dt="2024-12-19T14:19:58.256" v="1905" actId="2890"/>
        <pc:sldMkLst>
          <pc:docMk/>
          <pc:sldMk cId="706922379" sldId="404"/>
        </pc:sldMkLst>
      </pc:sldChg>
      <pc:sldChg chg="addSp delSp modSp add mod ord">
        <pc:chgData name="Vitalii Babenko" userId="0ac953f74ee9edfd" providerId="LiveId" clId="{90FA123B-499A-4E9D-A8E9-A261D1F5D981}" dt="2024-12-19T15:25:55.358" v="3359" actId="20577"/>
        <pc:sldMkLst>
          <pc:docMk/>
          <pc:sldMk cId="1844608845" sldId="404"/>
        </pc:sldMkLst>
      </pc:sldChg>
      <pc:sldChg chg="addSp delSp modSp add mod">
        <pc:chgData name="Vitalii Babenko" userId="0ac953f74ee9edfd" providerId="LiveId" clId="{90FA123B-499A-4E9D-A8E9-A261D1F5D981}" dt="2024-12-19T15:11:58.108" v="2720" actId="1076"/>
        <pc:sldMkLst>
          <pc:docMk/>
          <pc:sldMk cId="649331341" sldId="405"/>
        </pc:sldMkLst>
      </pc:sldChg>
      <pc:sldChg chg="addSp delSp modSp add mod">
        <pc:chgData name="Vitalii Babenko" userId="0ac953f74ee9edfd" providerId="LiveId" clId="{90FA123B-499A-4E9D-A8E9-A261D1F5D981}" dt="2024-12-19T15:12:55.256" v="2727" actId="1076"/>
        <pc:sldMkLst>
          <pc:docMk/>
          <pc:sldMk cId="1766818164" sldId="406"/>
        </pc:sldMkLst>
      </pc:sldChg>
      <pc:sldChg chg="addSp delSp modSp add mod ord">
        <pc:chgData name="Vitalii Babenko" userId="0ac953f74ee9edfd" providerId="LiveId" clId="{90FA123B-499A-4E9D-A8E9-A261D1F5D981}" dt="2024-12-19T15:19:30.835" v="3076" actId="20577"/>
        <pc:sldMkLst>
          <pc:docMk/>
          <pc:sldMk cId="2201612808" sldId="407"/>
        </pc:sldMkLst>
      </pc:sldChg>
      <pc:sldChg chg="addSp delSp modSp add mod ord">
        <pc:chgData name="Vitalii Babenko" userId="0ac953f74ee9edfd" providerId="LiveId" clId="{90FA123B-499A-4E9D-A8E9-A261D1F5D981}" dt="2024-12-19T15:19:04.643" v="3060" actId="1076"/>
        <pc:sldMkLst>
          <pc:docMk/>
          <pc:sldMk cId="3702032759" sldId="408"/>
        </pc:sldMkLst>
      </pc:sldChg>
      <pc:sldChg chg="delSp modSp add mod ord">
        <pc:chgData name="Vitalii Babenko" userId="0ac953f74ee9edfd" providerId="LiveId" clId="{90FA123B-499A-4E9D-A8E9-A261D1F5D981}" dt="2024-12-19T15:23:18.011" v="3200" actId="1076"/>
        <pc:sldMkLst>
          <pc:docMk/>
          <pc:sldMk cId="923181287" sldId="409"/>
        </pc:sldMkLst>
      </pc:sldChg>
      <pc:sldChg chg="modSp add mod">
        <pc:chgData name="Vitalii Babenko" userId="0ac953f74ee9edfd" providerId="LiveId" clId="{90FA123B-499A-4E9D-A8E9-A261D1F5D981}" dt="2024-12-19T15:21:50.636" v="3161" actId="27636"/>
        <pc:sldMkLst>
          <pc:docMk/>
          <pc:sldMk cId="3958762236" sldId="410"/>
        </pc:sldMkLst>
      </pc:sldChg>
      <pc:sldChg chg="modSp add mod">
        <pc:chgData name="Vitalii Babenko" userId="0ac953f74ee9edfd" providerId="LiveId" clId="{90FA123B-499A-4E9D-A8E9-A261D1F5D981}" dt="2024-12-19T15:22:32.704" v="3193" actId="27636"/>
        <pc:sldMkLst>
          <pc:docMk/>
          <pc:sldMk cId="2769124639" sldId="411"/>
        </pc:sldMkLst>
      </pc:sldChg>
      <pc:sldChg chg="delSp modSp add mod ord">
        <pc:chgData name="Vitalii Babenko" userId="0ac953f74ee9edfd" providerId="LiveId" clId="{90FA123B-499A-4E9D-A8E9-A261D1F5D981}" dt="2024-12-19T15:24:53.671" v="3332" actId="1076"/>
        <pc:sldMkLst>
          <pc:docMk/>
          <pc:sldMk cId="1091720683" sldId="412"/>
        </pc:sldMkLst>
      </pc:sldChg>
      <pc:sldChg chg="modSp add mod ord">
        <pc:chgData name="Vitalii Babenko" userId="0ac953f74ee9edfd" providerId="LiveId" clId="{90FA123B-499A-4E9D-A8E9-A261D1F5D981}" dt="2024-12-19T15:25:10.491" v="3348" actId="20577"/>
        <pc:sldMkLst>
          <pc:docMk/>
          <pc:sldMk cId="306321718" sldId="413"/>
        </pc:sldMkLst>
      </pc:sldChg>
    </pc:docChg>
  </pc:docChgLst>
  <pc:docChgLst>
    <pc:chgData name="Vitalii Babenko" userId="0ac953f74ee9edfd" providerId="LiveId" clId="{8257C245-4809-2447-BF97-E2480C627512}"/>
    <pc:docChg chg="undo redo custSel addSld delSld modSld">
      <pc:chgData name="Vitalii Babenko" userId="0ac953f74ee9edfd" providerId="LiveId" clId="{8257C245-4809-2447-BF97-E2480C627512}" dt="2024-09-16T12:11:28.173" v="120" actId="20577"/>
      <pc:docMkLst>
        <pc:docMk/>
      </pc:docMkLst>
      <pc:sldChg chg="modSp add del mod">
        <pc:chgData name="Vitalii Babenko" userId="0ac953f74ee9edfd" providerId="LiveId" clId="{8257C245-4809-2447-BF97-E2480C627512}" dt="2024-09-16T12:10:26.670" v="53" actId="6549"/>
        <pc:sldMkLst>
          <pc:docMk/>
          <pc:sldMk cId="1165239044" sldId="376"/>
        </pc:sldMkLst>
      </pc:sldChg>
      <pc:sldChg chg="modSp add mod">
        <pc:chgData name="Vitalii Babenko" userId="0ac953f74ee9edfd" providerId="LiveId" clId="{8257C245-4809-2447-BF97-E2480C627512}" dt="2024-09-16T12:11:03.606" v="80" actId="20577"/>
        <pc:sldMkLst>
          <pc:docMk/>
          <pc:sldMk cId="3162211231" sldId="377"/>
        </pc:sldMkLst>
      </pc:sldChg>
      <pc:sldChg chg="modSp add mod">
        <pc:chgData name="Vitalii Babenko" userId="0ac953f74ee9edfd" providerId="LiveId" clId="{8257C245-4809-2447-BF97-E2480C627512}" dt="2024-09-16T12:11:28.173" v="120" actId="20577"/>
        <pc:sldMkLst>
          <pc:docMk/>
          <pc:sldMk cId="861726998" sldId="378"/>
        </pc:sldMkLst>
      </pc:sldChg>
    </pc:docChg>
  </pc:docChgLst>
  <pc:docChgLst>
    <pc:chgData name="Vitalii Babenko" userId="0ac953f74ee9edfd" providerId="LiveId" clId="{03908E23-8FA4-4382-9D9D-4C1FA3B790BF}"/>
    <pc:docChg chg="undo redo custSel addSld delSld modSld sldOrd">
      <pc:chgData name="Vitalii Babenko" userId="0ac953f74ee9edfd" providerId="LiveId" clId="{03908E23-8FA4-4382-9D9D-4C1FA3B790BF}" dt="2024-11-26T07:12:30.336" v="6278" actId="1076"/>
      <pc:docMkLst>
        <pc:docMk/>
      </pc:docMkLst>
      <pc:sldChg chg="addSp delSp modSp mod">
        <pc:chgData name="Vitalii Babenko" userId="0ac953f74ee9edfd" providerId="LiveId" clId="{03908E23-8FA4-4382-9D9D-4C1FA3B790BF}" dt="2024-11-24T18:51:27.684" v="1655" actId="1076"/>
        <pc:sldMkLst>
          <pc:docMk/>
          <pc:sldMk cId="3255701938" sldId="256"/>
        </pc:sldMkLst>
      </pc:sldChg>
      <pc:sldChg chg="add del">
        <pc:chgData name="Vitalii Babenko" userId="0ac953f74ee9edfd" providerId="LiveId" clId="{03908E23-8FA4-4382-9D9D-4C1FA3B790BF}" dt="2024-11-25T00:36:43.328" v="3214"/>
        <pc:sldMkLst>
          <pc:docMk/>
          <pc:sldMk cId="2317365805" sldId="323"/>
        </pc:sldMkLst>
      </pc:sldChg>
      <pc:sldChg chg="add del">
        <pc:chgData name="Vitalii Babenko" userId="0ac953f74ee9edfd" providerId="LiveId" clId="{03908E23-8FA4-4382-9D9D-4C1FA3B790BF}" dt="2024-11-25T00:36:43.328" v="3214"/>
        <pc:sldMkLst>
          <pc:docMk/>
          <pc:sldMk cId="3101166370" sldId="325"/>
        </pc:sldMkLst>
      </pc:sldChg>
      <pc:sldChg chg="add del">
        <pc:chgData name="Vitalii Babenko" userId="0ac953f74ee9edfd" providerId="LiveId" clId="{03908E23-8FA4-4382-9D9D-4C1FA3B790BF}" dt="2024-11-25T00:36:43.328" v="3214"/>
        <pc:sldMkLst>
          <pc:docMk/>
          <pc:sldMk cId="3535166750" sldId="326"/>
        </pc:sldMkLst>
      </pc:sldChg>
      <pc:sldChg chg="add del">
        <pc:chgData name="Vitalii Babenko" userId="0ac953f74ee9edfd" providerId="LiveId" clId="{03908E23-8FA4-4382-9D9D-4C1FA3B790BF}" dt="2024-11-25T00:36:43.328" v="3214"/>
        <pc:sldMkLst>
          <pc:docMk/>
          <pc:sldMk cId="2593685114" sldId="327"/>
        </pc:sldMkLst>
      </pc:sldChg>
      <pc:sldChg chg="del">
        <pc:chgData name="Vitalii Babenko" userId="0ac953f74ee9edfd" providerId="LiveId" clId="{03908E23-8FA4-4382-9D9D-4C1FA3B790BF}" dt="2024-11-23T22:50:52.130" v="1030" actId="2696"/>
        <pc:sldMkLst>
          <pc:docMk/>
          <pc:sldMk cId="2844132816" sldId="333"/>
        </pc:sldMkLst>
      </pc:sldChg>
      <pc:sldChg chg="addSp delSp modSp mod">
        <pc:chgData name="Vitalii Babenko" userId="0ac953f74ee9edfd" providerId="LiveId" clId="{03908E23-8FA4-4382-9D9D-4C1FA3B790BF}" dt="2024-11-26T07:11:16.595" v="6271" actId="478"/>
        <pc:sldMkLst>
          <pc:docMk/>
          <pc:sldMk cId="245534244" sldId="334"/>
        </pc:sldMkLst>
      </pc:sldChg>
      <pc:sldChg chg="modSp mod">
        <pc:chgData name="Vitalii Babenko" userId="0ac953f74ee9edfd" providerId="LiveId" clId="{03908E23-8FA4-4382-9D9D-4C1FA3B790BF}" dt="2024-11-23T22:51:51.417" v="1073" actId="1076"/>
        <pc:sldMkLst>
          <pc:docMk/>
          <pc:sldMk cId="2250946730" sldId="335"/>
        </pc:sldMkLst>
      </pc:sldChg>
      <pc:sldChg chg="modSp mod">
        <pc:chgData name="Vitalii Babenko" userId="0ac953f74ee9edfd" providerId="LiveId" clId="{03908E23-8FA4-4382-9D9D-4C1FA3B790BF}" dt="2024-11-23T22:52:20.072" v="1104" actId="1076"/>
        <pc:sldMkLst>
          <pc:docMk/>
          <pc:sldMk cId="1794170350" sldId="339"/>
        </pc:sldMkLst>
      </pc:sldChg>
      <pc:sldChg chg="del">
        <pc:chgData name="Vitalii Babenko" userId="0ac953f74ee9edfd" providerId="LiveId" clId="{03908E23-8FA4-4382-9D9D-4C1FA3B790BF}" dt="2024-11-25T00:16:42.412" v="1970" actId="47"/>
        <pc:sldMkLst>
          <pc:docMk/>
          <pc:sldMk cId="4256189866" sldId="348"/>
        </pc:sldMkLst>
      </pc:sldChg>
      <pc:sldChg chg="del">
        <pc:chgData name="Vitalii Babenko" userId="0ac953f74ee9edfd" providerId="LiveId" clId="{03908E23-8FA4-4382-9D9D-4C1FA3B790BF}" dt="2024-11-25T00:23:26.130" v="2504" actId="2696"/>
        <pc:sldMkLst>
          <pc:docMk/>
          <pc:sldMk cId="3314259639" sldId="358"/>
        </pc:sldMkLst>
      </pc:sldChg>
      <pc:sldChg chg="addSp delSp modSp mod">
        <pc:chgData name="Vitalii Babenko" userId="0ac953f74ee9edfd" providerId="LiveId" clId="{03908E23-8FA4-4382-9D9D-4C1FA3B790BF}" dt="2024-11-25T00:43:56.482" v="3660" actId="14100"/>
        <pc:sldMkLst>
          <pc:docMk/>
          <pc:sldMk cId="2129399626" sldId="359"/>
        </pc:sldMkLst>
      </pc:sldChg>
      <pc:sldChg chg="addSp modSp mod">
        <pc:chgData name="Vitalii Babenko" userId="0ac953f74ee9edfd" providerId="LiveId" clId="{03908E23-8FA4-4382-9D9D-4C1FA3B790BF}" dt="2024-11-25T00:50:56.159" v="3989" actId="20577"/>
        <pc:sldMkLst>
          <pc:docMk/>
          <pc:sldMk cId="3611421290" sldId="361"/>
        </pc:sldMkLst>
      </pc:sldChg>
      <pc:sldChg chg="addSp delSp modSp mod">
        <pc:chgData name="Vitalii Babenko" userId="0ac953f74ee9edfd" providerId="LiveId" clId="{03908E23-8FA4-4382-9D9D-4C1FA3B790BF}" dt="2024-11-25T00:47:50.407" v="3752" actId="20577"/>
        <pc:sldMkLst>
          <pc:docMk/>
          <pc:sldMk cId="1408799200" sldId="369"/>
        </pc:sldMkLst>
      </pc:sldChg>
      <pc:sldChg chg="addSp delSp modSp mod">
        <pc:chgData name="Vitalii Babenko" userId="0ac953f74ee9edfd" providerId="LiveId" clId="{03908E23-8FA4-4382-9D9D-4C1FA3B790BF}" dt="2024-11-25T00:51:48.319" v="4089" actId="20577"/>
        <pc:sldMkLst>
          <pc:docMk/>
          <pc:sldMk cId="3531920903" sldId="375"/>
        </pc:sldMkLst>
      </pc:sldChg>
      <pc:sldChg chg="modSp mod">
        <pc:chgData name="Vitalii Babenko" userId="0ac953f74ee9edfd" providerId="LiveId" clId="{03908E23-8FA4-4382-9D9D-4C1FA3B790BF}" dt="2024-11-25T00:53:14.959" v="4316" actId="20577"/>
        <pc:sldMkLst>
          <pc:docMk/>
          <pc:sldMk cId="1185683660" sldId="376"/>
        </pc:sldMkLst>
      </pc:sldChg>
      <pc:sldChg chg="del">
        <pc:chgData name="Vitalii Babenko" userId="0ac953f74ee9edfd" providerId="LiveId" clId="{03908E23-8FA4-4382-9D9D-4C1FA3B790BF}" dt="2024-11-23T22:50:52.130" v="1030" actId="2696"/>
        <pc:sldMkLst>
          <pc:docMk/>
          <pc:sldMk cId="3865539174" sldId="378"/>
        </pc:sldMkLst>
      </pc:sldChg>
      <pc:sldChg chg="addSp delSp modSp mod">
        <pc:chgData name="Vitalii Babenko" userId="0ac953f74ee9edfd" providerId="LiveId" clId="{03908E23-8FA4-4382-9D9D-4C1FA3B790BF}" dt="2024-11-26T07:12:30.336" v="6278" actId="1076"/>
        <pc:sldMkLst>
          <pc:docMk/>
          <pc:sldMk cId="2379153610" sldId="379"/>
        </pc:sldMkLst>
      </pc:sldChg>
      <pc:sldChg chg="addSp delSp modSp mod">
        <pc:chgData name="Vitalii Babenko" userId="0ac953f74ee9edfd" providerId="LiveId" clId="{03908E23-8FA4-4382-9D9D-4C1FA3B790BF}" dt="2024-11-25T00:53:34.527" v="4318" actId="478"/>
        <pc:sldMkLst>
          <pc:docMk/>
          <pc:sldMk cId="4188231351" sldId="381"/>
        </pc:sldMkLst>
      </pc:sldChg>
      <pc:sldChg chg="addSp delSp modSp add mod ord">
        <pc:chgData name="Vitalii Babenko" userId="0ac953f74ee9edfd" providerId="LiveId" clId="{03908E23-8FA4-4382-9D9D-4C1FA3B790BF}" dt="2024-11-26T07:10:38.020" v="6270" actId="1076"/>
        <pc:sldMkLst>
          <pc:docMk/>
          <pc:sldMk cId="2681167371" sldId="382"/>
        </pc:sldMkLst>
      </pc:sldChg>
      <pc:sldChg chg="addSp delSp modSp add mod">
        <pc:chgData name="Vitalii Babenko" userId="0ac953f74ee9edfd" providerId="LiveId" clId="{03908E23-8FA4-4382-9D9D-4C1FA3B790BF}" dt="2024-11-23T23:01:03.950" v="1415" actId="14100"/>
        <pc:sldMkLst>
          <pc:docMk/>
          <pc:sldMk cId="3791507250" sldId="383"/>
        </pc:sldMkLst>
      </pc:sldChg>
      <pc:sldChg chg="addSp delSp modSp add del mod ord">
        <pc:chgData name="Vitalii Babenko" userId="0ac953f74ee9edfd" providerId="LiveId" clId="{03908E23-8FA4-4382-9D9D-4C1FA3B790BF}" dt="2024-11-23T22:41:16.142" v="714" actId="2696"/>
        <pc:sldMkLst>
          <pc:docMk/>
          <pc:sldMk cId="1457939627" sldId="384"/>
        </pc:sldMkLst>
      </pc:sldChg>
      <pc:sldChg chg="addSp delSp modSp add mod ord">
        <pc:chgData name="Vitalii Babenko" userId="0ac953f74ee9edfd" providerId="LiveId" clId="{03908E23-8FA4-4382-9D9D-4C1FA3B790BF}" dt="2024-11-24T18:48:23.859" v="1624" actId="1076"/>
        <pc:sldMkLst>
          <pc:docMk/>
          <pc:sldMk cId="1496094957" sldId="384"/>
        </pc:sldMkLst>
      </pc:sldChg>
      <pc:sldChg chg="addSp delSp modSp add mod">
        <pc:chgData name="Vitalii Babenko" userId="0ac953f74ee9edfd" providerId="LiveId" clId="{03908E23-8FA4-4382-9D9D-4C1FA3B790BF}" dt="2024-11-24T22:57:29.483" v="1674" actId="1076"/>
        <pc:sldMkLst>
          <pc:docMk/>
          <pc:sldMk cId="827224498" sldId="385"/>
        </pc:sldMkLst>
      </pc:sldChg>
      <pc:sldChg chg="add del">
        <pc:chgData name="Vitalii Babenko" userId="0ac953f74ee9edfd" providerId="LiveId" clId="{03908E23-8FA4-4382-9D9D-4C1FA3B790BF}" dt="2024-11-24T18:43:05.548" v="1623" actId="2696"/>
        <pc:sldMkLst>
          <pc:docMk/>
          <pc:sldMk cId="693770194" sldId="386"/>
        </pc:sldMkLst>
      </pc:sldChg>
      <pc:sldChg chg="addSp delSp modSp add mod">
        <pc:chgData name="Vitalii Babenko" userId="0ac953f74ee9edfd" providerId="LiveId" clId="{03908E23-8FA4-4382-9D9D-4C1FA3B790BF}" dt="2024-11-25T00:29:26.097" v="2757" actId="1076"/>
        <pc:sldMkLst>
          <pc:docMk/>
          <pc:sldMk cId="2028934883" sldId="386"/>
        </pc:sldMkLst>
      </pc:sldChg>
      <pc:sldChg chg="addSp delSp modSp add mod">
        <pc:chgData name="Vitalii Babenko" userId="0ac953f74ee9edfd" providerId="LiveId" clId="{03908E23-8FA4-4382-9D9D-4C1FA3B790BF}" dt="2024-11-25T00:25:38.241" v="2518" actId="14100"/>
        <pc:sldMkLst>
          <pc:docMk/>
          <pc:sldMk cId="23751586" sldId="387"/>
        </pc:sldMkLst>
      </pc:sldChg>
      <pc:sldChg chg="addSp delSp modSp add mod">
        <pc:chgData name="Vitalii Babenko" userId="0ac953f74ee9edfd" providerId="LiveId" clId="{03908E23-8FA4-4382-9D9D-4C1FA3B790BF}" dt="2024-11-25T00:13:59.527" v="1956" actId="1076"/>
        <pc:sldMkLst>
          <pc:docMk/>
          <pc:sldMk cId="2949270863" sldId="388"/>
        </pc:sldMkLst>
      </pc:sldChg>
      <pc:sldChg chg="addSp delSp modSp add mod">
        <pc:chgData name="Vitalii Babenko" userId="0ac953f74ee9edfd" providerId="LiveId" clId="{03908E23-8FA4-4382-9D9D-4C1FA3B790BF}" dt="2024-11-25T00:14:20.877" v="1961" actId="1076"/>
        <pc:sldMkLst>
          <pc:docMk/>
          <pc:sldMk cId="1530445965" sldId="389"/>
        </pc:sldMkLst>
      </pc:sldChg>
      <pc:sldChg chg="addSp delSp modSp add mod">
        <pc:chgData name="Vitalii Babenko" userId="0ac953f74ee9edfd" providerId="LiveId" clId="{03908E23-8FA4-4382-9D9D-4C1FA3B790BF}" dt="2024-11-25T00:32:38.837" v="2949" actId="1076"/>
        <pc:sldMkLst>
          <pc:docMk/>
          <pc:sldMk cId="1568556122" sldId="390"/>
        </pc:sldMkLst>
      </pc:sldChg>
      <pc:sldChg chg="addSp delSp modSp add mod">
        <pc:chgData name="Vitalii Babenko" userId="0ac953f74ee9edfd" providerId="LiveId" clId="{03908E23-8FA4-4382-9D9D-4C1FA3B790BF}" dt="2024-11-25T00:42:53.120" v="3638" actId="20577"/>
        <pc:sldMkLst>
          <pc:docMk/>
          <pc:sldMk cId="1028655534" sldId="391"/>
        </pc:sldMkLst>
      </pc:sldChg>
      <pc:sldChg chg="add del">
        <pc:chgData name="Vitalii Babenko" userId="0ac953f74ee9edfd" providerId="LiveId" clId="{03908E23-8FA4-4382-9D9D-4C1FA3B790BF}" dt="2024-11-25T00:43:54.089" v="3658" actId="2890"/>
        <pc:sldMkLst>
          <pc:docMk/>
          <pc:sldMk cId="2876909832" sldId="392"/>
        </pc:sldMkLst>
      </pc:sldChg>
      <pc:sldChg chg="addSp modSp add mod">
        <pc:chgData name="Vitalii Babenko" userId="0ac953f74ee9edfd" providerId="LiveId" clId="{03908E23-8FA4-4382-9D9D-4C1FA3B790BF}" dt="2024-11-25T00:47:55.703" v="3755" actId="20577"/>
        <pc:sldMkLst>
          <pc:docMk/>
          <pc:sldMk cId="2962157909" sldId="392"/>
        </pc:sldMkLst>
      </pc:sldChg>
      <pc:sldChg chg="add del">
        <pc:chgData name="Vitalii Babenko" userId="0ac953f74ee9edfd" providerId="LiveId" clId="{03908E23-8FA4-4382-9D9D-4C1FA3B790BF}" dt="2024-11-25T00:43:53.920" v="3657" actId="2890"/>
        <pc:sldMkLst>
          <pc:docMk/>
          <pc:sldMk cId="709009045" sldId="393"/>
        </pc:sldMkLst>
      </pc:sldChg>
      <pc:sldChg chg="modSp add mod">
        <pc:chgData name="Vitalii Babenko" userId="0ac953f74ee9edfd" providerId="LiveId" clId="{03908E23-8FA4-4382-9D9D-4C1FA3B790BF}" dt="2024-11-25T00:48:03.535" v="3759" actId="20577"/>
        <pc:sldMkLst>
          <pc:docMk/>
          <pc:sldMk cId="1173057059" sldId="393"/>
        </pc:sldMkLst>
      </pc:sldChg>
      <pc:sldChg chg="modSp add mod">
        <pc:chgData name="Vitalii Babenko" userId="0ac953f74ee9edfd" providerId="LiveId" clId="{03908E23-8FA4-4382-9D9D-4C1FA3B790BF}" dt="2024-11-25T00:48:09.831" v="3762" actId="20577"/>
        <pc:sldMkLst>
          <pc:docMk/>
          <pc:sldMk cId="2717463548" sldId="394"/>
        </pc:sldMkLst>
      </pc:sldChg>
      <pc:sldChg chg="modSp add del mod">
        <pc:chgData name="Vitalii Babenko" userId="0ac953f74ee9edfd" providerId="LiveId" clId="{03908E23-8FA4-4382-9D9D-4C1FA3B790BF}" dt="2024-11-25T00:43:53.825" v="3656" actId="2890"/>
        <pc:sldMkLst>
          <pc:docMk/>
          <pc:sldMk cId="3599880222" sldId="394"/>
        </pc:sldMkLst>
      </pc:sldChg>
      <pc:sldChg chg="addSp delSp modSp add del mod">
        <pc:chgData name="Vitalii Babenko" userId="0ac953f74ee9edfd" providerId="LiveId" clId="{03908E23-8FA4-4382-9D9D-4C1FA3B790BF}" dt="2024-11-25T01:05:25.920" v="5474" actId="2696"/>
        <pc:sldMkLst>
          <pc:docMk/>
          <pc:sldMk cId="2859357207" sldId="395"/>
        </pc:sldMkLst>
      </pc:sldChg>
      <pc:sldChg chg="add del">
        <pc:chgData name="Vitalii Babenko" userId="0ac953f74ee9edfd" providerId="LiveId" clId="{03908E23-8FA4-4382-9D9D-4C1FA3B790BF}" dt="2024-11-25T01:05:24.183" v="5473" actId="2696"/>
        <pc:sldMkLst>
          <pc:docMk/>
          <pc:sldMk cId="2964044200" sldId="396"/>
        </pc:sldMkLst>
      </pc:sldChg>
    </pc:docChg>
  </pc:docChgLst>
  <pc:docChgLst>
    <pc:chgData name="Vitalii Babenko" userId="0ac953f74ee9edfd" providerId="LiveId" clId="{A5BD2C00-E3B3-4394-8F4D-F4D4114DA208}"/>
    <pc:docChg chg="modSld">
      <pc:chgData name="Vitalii Babenko" userId="0ac953f74ee9edfd" providerId="LiveId" clId="{A5BD2C00-E3B3-4394-8F4D-F4D4114DA208}" dt="2025-05-09T14:08:22.077" v="0" actId="164"/>
      <pc:docMkLst>
        <pc:docMk/>
      </pc:docMkLst>
      <pc:sldChg chg="addSp modSp">
        <pc:chgData name="Vitalii Babenko" userId="0ac953f74ee9edfd" providerId="LiveId" clId="{A5BD2C00-E3B3-4394-8F4D-F4D4114DA208}" dt="2025-05-09T14:08:22.077" v="0" actId="164"/>
        <pc:sldMkLst>
          <pc:docMk/>
          <pc:sldMk cId="3702032759" sldId="408"/>
        </pc:sldMkLst>
        <pc:spChg chg="mod">
          <ac:chgData name="Vitalii Babenko" userId="0ac953f74ee9edfd" providerId="LiveId" clId="{A5BD2C00-E3B3-4394-8F4D-F4D4114DA208}" dt="2025-05-09T14:08:22.077" v="0" actId="164"/>
          <ac:spMkLst>
            <pc:docMk/>
            <pc:sldMk cId="3702032759" sldId="408"/>
            <ac:spMk id="26" creationId="{9F873922-AADB-395F-1061-7D305E3537E7}"/>
          </ac:spMkLst>
        </pc:spChg>
        <pc:spChg chg="mod">
          <ac:chgData name="Vitalii Babenko" userId="0ac953f74ee9edfd" providerId="LiveId" clId="{A5BD2C00-E3B3-4394-8F4D-F4D4114DA208}" dt="2025-05-09T14:08:22.077" v="0" actId="164"/>
          <ac:spMkLst>
            <pc:docMk/>
            <pc:sldMk cId="3702032759" sldId="408"/>
            <ac:spMk id="27" creationId="{2A4C2F79-C364-6E74-661B-AC8FB72A4E86}"/>
          </ac:spMkLst>
        </pc:spChg>
        <pc:spChg chg="mod">
          <ac:chgData name="Vitalii Babenko" userId="0ac953f74ee9edfd" providerId="LiveId" clId="{A5BD2C00-E3B3-4394-8F4D-F4D4114DA208}" dt="2025-05-09T14:08:22.077" v="0" actId="164"/>
          <ac:spMkLst>
            <pc:docMk/>
            <pc:sldMk cId="3702032759" sldId="408"/>
            <ac:spMk id="44" creationId="{D700882C-A422-36EA-629B-20C7B108D7DD}"/>
          </ac:spMkLst>
        </pc:spChg>
        <pc:grpChg chg="add mod">
          <ac:chgData name="Vitalii Babenko" userId="0ac953f74ee9edfd" providerId="LiveId" clId="{A5BD2C00-E3B3-4394-8F4D-F4D4114DA208}" dt="2025-05-09T14:08:22.077" v="0" actId="164"/>
          <ac:grpSpMkLst>
            <pc:docMk/>
            <pc:sldMk cId="3702032759" sldId="408"/>
            <ac:grpSpMk id="4" creationId="{4D1697D4-622A-24E0-0848-A59FDC480404}"/>
          </ac:grpSpMkLst>
        </pc:grpChg>
        <pc:picChg chg="mod">
          <ac:chgData name="Vitalii Babenko" userId="0ac953f74ee9edfd" providerId="LiveId" clId="{A5BD2C00-E3B3-4394-8F4D-F4D4114DA208}" dt="2025-05-09T14:08:22.077" v="0" actId="164"/>
          <ac:picMkLst>
            <pc:docMk/>
            <pc:sldMk cId="3702032759" sldId="408"/>
            <ac:picMk id="2" creationId="{251E862E-3E9C-FD05-5F16-BA9F44B4501A}"/>
          </ac:picMkLst>
        </pc:picChg>
        <pc:picChg chg="mod">
          <ac:chgData name="Vitalii Babenko" userId="0ac953f74ee9edfd" providerId="LiveId" clId="{A5BD2C00-E3B3-4394-8F4D-F4D4114DA208}" dt="2025-05-09T14:08:22.077" v="0" actId="164"/>
          <ac:picMkLst>
            <pc:docMk/>
            <pc:sldMk cId="3702032759" sldId="408"/>
            <ac:picMk id="3" creationId="{31AD2783-06FA-5040-9CE9-B2141B96817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7C49709-1A1E-4D5E-8A30-B7C6DA567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3226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47840F-0AB5-454D-A766-7F19F5CFC2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60335" y="0"/>
            <a:ext cx="2953226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FD8BE-A2E2-40AE-8FF3-1645114B60EB}" type="datetimeFigureOut">
              <a:rPr lang="ru-UA" smtClean="0"/>
              <a:t>05/09/2025</a:t>
            </a:fld>
            <a:endParaRPr lang="ru-UA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F2EE09-7F71-4728-B98A-4AA8CF18C5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53226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4DB143-AC6D-4DA4-BA23-187D25746D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60335" y="9448185"/>
            <a:ext cx="2953226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45D2F-73EC-4D4E-A6B2-4CFE1EA4E406}" type="slidenum">
              <a:rPr lang="ru-UA" smtClean="0"/>
              <a:t>‹№›</a:t>
            </a:fld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544174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29400" cy="3730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1514" y="4724956"/>
            <a:ext cx="5452110" cy="447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be00356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7412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89be003560_0_179:notes"/>
          <p:cNvSpPr txBox="1">
            <a:spLocks noGrp="1"/>
          </p:cNvSpPr>
          <p:nvPr>
            <p:ph type="body" idx="1"/>
          </p:nvPr>
        </p:nvSpPr>
        <p:spPr>
          <a:xfrm>
            <a:off x="681514" y="4787126"/>
            <a:ext cx="5452110" cy="391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g89be003560_0_17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53226" cy="49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89be003560_0_179:notes"/>
          <p:cNvSpPr txBox="1">
            <a:spLocks noGrp="1"/>
          </p:cNvSpPr>
          <p:nvPr>
            <p:ph type="sldNum" idx="12"/>
          </p:nvPr>
        </p:nvSpPr>
        <p:spPr>
          <a:xfrm>
            <a:off x="3860335" y="9448185"/>
            <a:ext cx="2953226" cy="49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89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0BBF7-2AC0-9B2E-D86E-18D6DC6C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DFD4230-90C2-EA1F-7114-1A7E5DAE1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62E2A03-6D5E-B01D-708C-F1692297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04096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1EF48-C0E0-9FB2-B938-AE519D937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96FFD5E-7D5D-52AC-A0D2-BECBC92A4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12573D4-9EED-CFCD-7C10-572914E6F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880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F597D-CA1B-B89A-E0CD-FE8E71799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B6DB415-6D9B-4F36-49DE-6AAA1C372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DFAADF5-3C2D-C266-E98E-256F30C3E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9893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CDC2-DFD5-7A3D-B2F8-7DD441F6E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906C53E-43BE-747F-1507-2B99EC0E4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DDCC6CD-83C4-A6A6-1874-E3952EF50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35045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74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36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93318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0920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482A-8F56-E434-8E3C-EC369F2B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CA7A805-08DA-C7E8-3E01-95C92F04B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0627024-E895-A647-9416-D9495F6A6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84911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9296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497EB-6238-6C66-D1E8-E1D4F1A4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A8D7071-144D-8013-FE71-17FD15DD5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9E46D7-820D-0DD6-FA4E-2C21E6CF8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18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9C62-6F88-4BB3-375A-CB1BBB391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75DD90B-1F24-7458-FC7B-8B144C734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6D6C765-7B4A-7BFA-A014-56C886FC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5732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0C74F-DB61-1ED7-6556-2DECF0CE5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A9528E4-9AA9-C044-EF4B-46F01F2C6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51B565A-B796-D121-378B-EC763C832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8438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3641-E0F4-87C0-6918-6AEABF9C6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CC7C066-8F67-9C19-82CF-104C343EB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90C3344-B844-835A-B4E4-7550FA65C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95146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63439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04017-50A7-6F68-B0D8-43AB8FD8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5661D61-23FD-48BA-A849-913911185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4E44EA3-7D32-E0DF-BAF9-B3B51809E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37468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71588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C739-1070-BEB5-2AE8-6CBAE308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CF685F-C399-EA2A-E6D4-5AFD9A0B7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D890E9A-F2D9-91A3-8388-B023A7285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6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D946-C42E-8691-30C9-B2A47C1FF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37ABA33-02BF-6DFF-4201-5C1296DFA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1B1BF92-2FBE-C2FD-6E8F-E9B392798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310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CA31C-C78E-D77F-482D-2A20DA278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A0D86C5-71E7-D4A8-D416-95120445E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BA7BFF0-50C0-2136-EBB6-C1CEE4ABC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57239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191BA-E7BA-D917-A5A5-27906F1A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75F26D6-3B32-F723-B718-381DB4263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94D054E-A22B-85F6-11E1-4C69D9152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72747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A1FC-8EC7-2E0A-2479-827752E3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C30FC2C-FE9B-9398-5FFE-639D8BD24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D94F9C6-F13F-A109-9695-69DA192C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395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EBB61-CA68-02A1-955D-1D1AC31B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1453AA0-96C8-AD95-0E83-B3D77C7E4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7585ED2-A4AC-C6C7-FB01-91E8E7D2B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73015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B2781-93B8-CEAF-4863-632F59837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47C7D32-7DBB-4DAC-4190-C059B408F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808FEED-7806-17A0-570E-7F99EC30D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9922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3AF87-3877-72BE-1658-69DA98D1B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3CC1994-7499-021C-693A-E05FC7A80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0C5EDC3-5C3A-5524-C04A-25BA3B8DF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8261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7CEC-F1A8-BBC4-BEEB-99A1E66F3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FA7C2FF-FEBC-738A-E8F7-B28DF5855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DB0A437-9548-837D-27DD-0EF6B1E0A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11054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F1E3-4336-AF33-7BFC-000E91EF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37E7D93-1E5F-3E7C-A780-39C5A9B64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3FD119E-B87D-230E-DB51-995848FCC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834188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9D347-C0FD-28B9-FE87-B1E644662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4636CBE-84C4-8D84-A901-D59562F24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693BB9-EDD4-BD79-5C47-94801BE28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28145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0F120-5BC4-50CB-0C0C-0C2200B5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CFB2E75-2D99-177D-A7EF-9080A2AFF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989B83E-37EC-949B-FB16-956F99B4B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318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A236-77F1-241D-894A-725A9B041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6C6ED72-C7E9-59FA-4BF3-984233E2F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2AB4A69-8006-0D89-92E3-952DFFCB7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83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ECA13-21EC-6E7D-E508-060C9CD1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EA9FF8A-136F-5E1B-E463-9A38CC32D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DA84ABC-F48A-8736-14E2-45B6E290E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20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C9C2-F18E-27E3-1322-2A8D653F4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2D2FA80-7C75-1711-8D77-E0E06A347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137FD79-E53B-E1BF-72B8-4AB33CB9B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2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CB1F-2263-97F1-72A5-49246270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66DA775-D59F-19F1-937D-075FF8350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565FFF6-B4AA-6D48-BCED-865946AE9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95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E53E3C9A-3066-8768-EA57-374C2EF7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be003560_0_179:notes">
            <a:extLst>
              <a:ext uri="{FF2B5EF4-FFF2-40B4-BE49-F238E27FC236}">
                <a16:creationId xmlns:a16="http://schemas.microsoft.com/office/drawing/2014/main" id="{5BBEC17B-3535-1F15-EACD-0F6FBE1BF2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7412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89be003560_0_179:notes">
            <a:extLst>
              <a:ext uri="{FF2B5EF4-FFF2-40B4-BE49-F238E27FC236}">
                <a16:creationId xmlns:a16="http://schemas.microsoft.com/office/drawing/2014/main" id="{054B0527-5F26-D790-4511-3675E17FE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514" y="4787126"/>
            <a:ext cx="5452110" cy="391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g89be003560_0_179:notes">
            <a:extLst>
              <a:ext uri="{FF2B5EF4-FFF2-40B4-BE49-F238E27FC236}">
                <a16:creationId xmlns:a16="http://schemas.microsoft.com/office/drawing/2014/main" id="{A9AC9612-7431-7D64-537D-234493B099A4}"/>
              </a:ext>
            </a:extLst>
          </p:cNvPr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53226" cy="49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89be003560_0_179:notes">
            <a:extLst>
              <a:ext uri="{FF2B5EF4-FFF2-40B4-BE49-F238E27FC236}">
                <a16:creationId xmlns:a16="http://schemas.microsoft.com/office/drawing/2014/main" id="{EDA2FE9C-F72A-6EC5-7446-45589BF228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60335" y="9448185"/>
            <a:ext cx="2953226" cy="49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42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47A53-6901-FE49-B21D-A9C513BA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84DC883-3D23-6DDD-1EE7-7A02F082F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462CB9B-D53E-AB82-7CD6-B2D95EE74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97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04CC1-9B22-E420-6D88-8F3C55E93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4C375B0-D33B-207C-76F6-F2BE3B78B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2F955D9-A79E-3267-A9D3-5295932BA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55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4499E-CFC3-AAC6-968B-F2B89AC7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F04B264-DF90-A662-6456-C85A26A8D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734F0D4-C655-D59B-51E4-7CC001578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809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1655A-469B-2713-6161-B16441AC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F1D33F8-5108-3FCE-D3DF-2DD6B7B96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A3A3416-A7B9-9FE0-CA99-B8F23E0D0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79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BE22F-CC23-4F5B-CCF4-1237A0CCC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1295B2C-FBF2-84F6-52DA-0EBF233AD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CFBA94E-20FB-00B1-DF0C-61E12FDA1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3871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180631715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985196750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06180368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892561335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540965897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42710822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889285375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4193102953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184180386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74728975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358021820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19.01.2024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uk" smtClean="0"/>
              <a:pPr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36737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723980?denied=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article/10.1007/s10559-023-00569-z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0FF60BD-2A29-A9BD-8131-EDF9C3DDB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546" y="2486576"/>
            <a:ext cx="9202902" cy="1559267"/>
          </a:xfrm>
        </p:spPr>
        <p:txBody>
          <a:bodyPr>
            <a:noAutofit/>
          </a:bodyPr>
          <a:lstStyle/>
          <a:p>
            <a:r>
              <a:rPr lang="uk-UA" sz="3600" b="1" dirty="0">
                <a:solidFill>
                  <a:srgbClr val="21325E"/>
                </a:solidFill>
                <a:latin typeface="+mn-lt"/>
                <a:cs typeface="Arial" panose="020B0604020202020204" pitchFamily="34" charset="0"/>
              </a:rPr>
              <a:t>Технологія ієрархічної класифікації в задачах діагностики патологій за медичними зображеннями різних модальностей</a:t>
            </a:r>
          </a:p>
        </p:txBody>
      </p:sp>
      <p:pic>
        <p:nvPicPr>
          <p:cNvPr id="14" name="Рисунок 13" descr="Зображення, що містить символ, логотип, Електрик синій, дизайн&#10;&#10;Автоматично згенерований опис">
            <a:extLst>
              <a:ext uri="{FF2B5EF4-FFF2-40B4-BE49-F238E27FC236}">
                <a16:creationId xmlns:a16="http://schemas.microsoft.com/office/drawing/2014/main" id="{B0338241-B1A7-66AA-AD93-0A3D420E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600" y="0"/>
            <a:ext cx="978835" cy="1440000"/>
          </a:xfrm>
          <a:prstGeom prst="rect">
            <a:avLst/>
          </a:prstGeom>
        </p:spPr>
      </p:pic>
      <p:pic>
        <p:nvPicPr>
          <p:cNvPr id="17" name="Рисунок 16" descr="Зображення, що містить Графіка, символ, графічний дизайн, картинки&#10;&#10;Автоматично згенерований опис">
            <a:extLst>
              <a:ext uri="{FF2B5EF4-FFF2-40B4-BE49-F238E27FC236}">
                <a16:creationId xmlns:a16="http://schemas.microsoft.com/office/drawing/2014/main" id="{B84CB34A-E483-0D6B-3A06-9A52E8577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5" y="0"/>
            <a:ext cx="1024117" cy="14400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D9A0471-D48B-AC83-4343-DDBE24C5C943}"/>
              </a:ext>
            </a:extLst>
          </p:cNvPr>
          <p:cNvSpPr txBox="1">
            <a:spLocks/>
          </p:cNvSpPr>
          <p:nvPr/>
        </p:nvSpPr>
        <p:spPr>
          <a:xfrm>
            <a:off x="7014535" y="5078880"/>
            <a:ext cx="5015061" cy="17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C396E"/>
              </a:buClr>
              <a:buNone/>
            </a:pPr>
            <a:endParaRPr lang="ru-RU" sz="2400" dirty="0">
              <a:cs typeface="Arial" panose="020B0604020202020204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5715455-9DD5-E7AA-325C-0003B1B1CEE4}"/>
              </a:ext>
            </a:extLst>
          </p:cNvPr>
          <p:cNvSpPr txBox="1">
            <a:spLocks/>
          </p:cNvSpPr>
          <p:nvPr/>
        </p:nvSpPr>
        <p:spPr>
          <a:xfrm>
            <a:off x="7781435" y="4830669"/>
            <a:ext cx="4320000" cy="18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200" b="1" dirty="0">
                <a:solidFill>
                  <a:srgbClr val="21325E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Презентує:</a:t>
            </a:r>
            <a:endParaRPr lang="ru-RU" sz="2200" dirty="0">
              <a:solidFill>
                <a:srgbClr val="21325E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200" dirty="0">
                <a:solidFill>
                  <a:srgbClr val="21325E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аспірант кафедри БМК</a:t>
            </a:r>
          </a:p>
          <a:p>
            <a:pPr marL="0" indent="0"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200" dirty="0">
                <a:solidFill>
                  <a:srgbClr val="21325E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Бабенко Віталій Олегович</a:t>
            </a:r>
          </a:p>
          <a:p>
            <a:pPr marL="0" indent="0"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200" b="1" dirty="0">
                <a:solidFill>
                  <a:srgbClr val="21325E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Науковий керівник:</a:t>
            </a:r>
            <a:endParaRPr lang="ru-RU" sz="2200" dirty="0">
              <a:solidFill>
                <a:srgbClr val="21325E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200" dirty="0">
                <a:solidFill>
                  <a:srgbClr val="21325E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проф. кафедри БМК</a:t>
            </a:r>
          </a:p>
          <a:p>
            <a:pPr marL="0" indent="0"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200" dirty="0">
                <a:solidFill>
                  <a:srgbClr val="21325E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д.б.н., к.т.н., проф. Настенко Є.А.</a:t>
            </a:r>
            <a:endParaRPr lang="ru-RU" sz="2200" dirty="0">
              <a:solidFill>
                <a:srgbClr val="21325E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 descr="Зображення, що містить ніч&#10;&#10;Автоматично згенерований опис">
            <a:extLst>
              <a:ext uri="{FF2B5EF4-FFF2-40B4-BE49-F238E27FC236}">
                <a16:creationId xmlns:a16="http://schemas.microsoft.com/office/drawing/2014/main" id="{74C38B7A-A215-F0A8-EDD5-0FA070262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389" y="0"/>
            <a:ext cx="4589217" cy="10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58D7F-DD09-3D38-4AA9-CE8A84AF0C14}"/>
              </a:ext>
            </a:extLst>
          </p:cNvPr>
          <p:cNvSpPr txBox="1"/>
          <p:nvPr/>
        </p:nvSpPr>
        <p:spPr>
          <a:xfrm>
            <a:off x="2039357" y="1233840"/>
            <a:ext cx="8113280" cy="1182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200" u="none" strike="noStrike" dirty="0">
                <a:solidFill>
                  <a:srgbClr val="21325E"/>
                </a:solidFill>
                <a:effectLst/>
                <a:cs typeface="Arial" panose="020B0604020202020204" pitchFamily="34" charset="0"/>
              </a:rPr>
              <a:t>Національний технічний університет України</a:t>
            </a:r>
          </a:p>
          <a:p>
            <a:pPr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200" u="none" strike="noStrike" dirty="0">
                <a:solidFill>
                  <a:srgbClr val="21325E"/>
                </a:solidFill>
                <a:effectLst/>
                <a:cs typeface="Arial" panose="020B0604020202020204" pitchFamily="34" charset="0"/>
              </a:rPr>
              <a:t>«Київський політехнічний інститут імені Ігоря Сікорського»</a:t>
            </a:r>
          </a:p>
          <a:p>
            <a:pPr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200" u="none" strike="noStrike" dirty="0">
                <a:solidFill>
                  <a:srgbClr val="21325E"/>
                </a:solidFill>
                <a:effectLst/>
                <a:cs typeface="Arial" panose="020B0604020202020204" pitchFamily="34" charset="0"/>
              </a:rPr>
              <a:t>Факультет біомедичної інженерії</a:t>
            </a:r>
          </a:p>
          <a:p>
            <a:pPr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200" dirty="0">
                <a:solidFill>
                  <a:srgbClr val="21325E"/>
                </a:solidFill>
                <a:cs typeface="Arial" panose="020B0604020202020204" pitchFamily="34" charset="0"/>
              </a:rPr>
              <a:t>Кафедра біомедичної кібернетики</a:t>
            </a:r>
            <a:endParaRPr lang="uk-UA" sz="2200" u="none" strike="noStrike" dirty="0">
              <a:solidFill>
                <a:srgbClr val="21325E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287A11E6-31C6-531A-C1DB-772F9522B857}"/>
              </a:ext>
            </a:extLst>
          </p:cNvPr>
          <p:cNvSpPr txBox="1">
            <a:spLocks/>
          </p:cNvSpPr>
          <p:nvPr/>
        </p:nvSpPr>
        <p:spPr>
          <a:xfrm>
            <a:off x="3017517" y="4142378"/>
            <a:ext cx="6156960" cy="686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200" dirty="0">
                <a:solidFill>
                  <a:srgbClr val="21325E"/>
                </a:solidFill>
                <a:latin typeface="+mn-lt"/>
                <a:cs typeface="Arial" panose="020B0604020202020204" pitchFamily="34" charset="0"/>
              </a:rPr>
              <a:t>Спеціальність:</a:t>
            </a:r>
            <a:r>
              <a:rPr lang="uk-UA" sz="2200" b="1" dirty="0">
                <a:solidFill>
                  <a:srgbClr val="21325E"/>
                </a:solidFill>
                <a:latin typeface="+mn-lt"/>
                <a:cs typeface="Arial" panose="020B0604020202020204" pitchFamily="34" charset="0"/>
              </a:rPr>
              <a:t> 122 – Комп'ютерні науки</a:t>
            </a:r>
          </a:p>
          <a:p>
            <a:r>
              <a:rPr lang="uk-UA" sz="2200" dirty="0">
                <a:solidFill>
                  <a:srgbClr val="21325E"/>
                </a:solidFill>
                <a:latin typeface="+mn-lt"/>
                <a:cs typeface="Arial" panose="020B0604020202020204" pitchFamily="34" charset="0"/>
              </a:rPr>
              <a:t>Галузь знань: </a:t>
            </a:r>
            <a:r>
              <a:rPr lang="uk-UA" sz="2200" b="1" dirty="0">
                <a:solidFill>
                  <a:srgbClr val="21325E"/>
                </a:solidFill>
                <a:latin typeface="+mn-lt"/>
                <a:cs typeface="Arial" panose="020B0604020202020204" pitchFamily="34" charset="0"/>
              </a:rPr>
              <a:t>12 – Інформаційні технології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39D77-38F5-666A-24F3-630E1D0F8F65}"/>
              </a:ext>
            </a:extLst>
          </p:cNvPr>
          <p:cNvSpPr txBox="1"/>
          <p:nvPr/>
        </p:nvSpPr>
        <p:spPr>
          <a:xfrm>
            <a:off x="5169575" y="6397697"/>
            <a:ext cx="1682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uk-UA" sz="2000" b="1" u="none" strike="noStrike" dirty="0">
                <a:solidFill>
                  <a:srgbClr val="21325E"/>
                </a:solidFill>
                <a:effectLst/>
                <a:cs typeface="Arial" panose="020B0604020202020204" pitchFamily="34" charset="0"/>
              </a:rPr>
              <a:t>Київ – 2025</a:t>
            </a:r>
          </a:p>
        </p:txBody>
      </p:sp>
    </p:spTree>
    <p:extLst>
      <p:ext uri="{BB962C8B-B14F-4D97-AF65-F5344CB8AC3E}">
        <p14:creationId xmlns:p14="http://schemas.microsoft.com/office/powerpoint/2010/main" val="32557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F0C69-D6DE-7FBB-C926-35F7729D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4F693062-8012-2ED8-AE3B-550BAB74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10</a:t>
            </a:fld>
            <a:endParaRPr lang="uk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75778A4-7BE2-FF2A-6F4E-66C6C54E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Алгоритм кореляційного відбору</a:t>
            </a:r>
            <a:r>
              <a:rPr lang="uk-UA" sz="3600" b="1" baseline="30000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uk-UA" sz="3600" b="1" dirty="0">
              <a:solidFill>
                <a:srgbClr val="F0F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63892-7F20-D30F-3376-0CDAC545F56D}"/>
              </a:ext>
            </a:extLst>
          </p:cNvPr>
          <p:cNvSpPr txBox="1"/>
          <p:nvPr/>
        </p:nvSpPr>
        <p:spPr>
          <a:xfrm>
            <a:off x="0" y="6334780"/>
            <a:ext cx="11031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N. Gopika and A. M. Kowshalaya, "Correlation based feature selection algorithm for Machine Learning," in 2018 3rd International Conference on Communication and Electronics Systems (ICCES), Oct. 2018. doi: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10.1109/cesys.2018.8723</a:t>
            </a:r>
            <a:endParaRPr lang="uk-UA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75CDEA-9696-1D14-99DA-A5C65C4E85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08"/>
          <a:stretch/>
        </p:blipFill>
        <p:spPr>
          <a:xfrm>
            <a:off x="1325332" y="1007390"/>
            <a:ext cx="9541335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3D650-B9C6-288E-2734-515F3BB1E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DA324DFA-9E46-C63A-EBB4-B5F79BC7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11</a:t>
            </a:fld>
            <a:endParaRPr lang="uk" sz="180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BFD1352-B879-FA6E-FA21-176209F6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  <a:t>Метод ВЛДОС</a:t>
            </a:r>
            <a:r>
              <a:rPr lang="uk-UA" sz="3600" b="1" baseline="30000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uk-UA" sz="3600" b="1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uk-UA" sz="3600" b="1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  <a:t>ч.1)</a:t>
            </a:r>
            <a:endParaRPr lang="ru-UA" sz="3600" b="1" dirty="0">
              <a:solidFill>
                <a:srgbClr val="F0F0F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Рисунок 4" descr="Зображення, що містить знімок екрана, текст, схема, квадрат&#10;&#10;Автоматично згенерований опис">
            <a:extLst>
              <a:ext uri="{FF2B5EF4-FFF2-40B4-BE49-F238E27FC236}">
                <a16:creationId xmlns:a16="http://schemas.microsoft.com/office/drawing/2014/main" id="{08C288FB-D723-0A02-97C6-42320A44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550"/>
          <a:stretch/>
        </p:blipFill>
        <p:spPr>
          <a:xfrm>
            <a:off x="156000" y="1320925"/>
            <a:ext cx="11880000" cy="4216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C98299-B92D-D7DE-0C4F-76CEF2DE5EF6}"/>
              </a:ext>
            </a:extLst>
          </p:cNvPr>
          <p:cNvSpPr txBox="1"/>
          <p:nvPr/>
        </p:nvSpPr>
        <p:spPr>
          <a:xfrm>
            <a:off x="0" y="6334780"/>
            <a:ext cx="10416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b="1" baseline="30000" dirty="0"/>
              <a:t>2</a:t>
            </a:r>
            <a:r>
              <a:rPr lang="en-US" sz="1400" b="1" baseline="30000" dirty="0"/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V. Babenko et al., "Classification of Pathologies on Medical Images Using the Algorithm of Random Forest of Optimal-Complexity Trees," Cybernetics and Systems Analysis, 2023. doi: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10.1007/s10559-023-00569-z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3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6DFE4-B456-E890-C753-672602CE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24EF2398-63E9-24AD-724A-04AA1824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12</a:t>
            </a:fld>
            <a:endParaRPr lang="uk" sz="180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367E3D8-1C1F-9A87-454F-51668230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  <a:t>Метод ВЛДОС (ч.2)</a:t>
            </a:r>
            <a:endParaRPr lang="ru-UA" sz="3600" b="1" dirty="0">
              <a:solidFill>
                <a:srgbClr val="F0F0F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Рисунок 3" descr="Зображення, що містить текст, знімок екрана, Шрифт, Стікер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D03B36AA-2B54-73E9-6B0D-59D4395A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71" y="1095437"/>
            <a:ext cx="6312258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2F52E-68D2-0536-197B-D11648F2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89146DF5-686D-8837-A0BE-AEFEC358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13</a:t>
            </a:fld>
            <a:endParaRPr lang="uk" sz="180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83E903F-05F5-BC05-7ADD-47D0036C6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Технологія ієрархічної класифікації</a:t>
            </a:r>
            <a:endParaRPr lang="uk-UA" sz="3600" b="1" dirty="0">
              <a:solidFill>
                <a:srgbClr val="F0F0F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 descr="Зображення, що містить текст, знімок екрана, Стікер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2E36540-6CAE-3257-FAB5-94CF02EC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493" y="1095437"/>
            <a:ext cx="8701014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8">
            <a:extLst>
              <a:ext uri="{FF2B5EF4-FFF2-40B4-BE49-F238E27FC236}">
                <a16:creationId xmlns:a16="http://schemas.microsoft.com/office/drawing/2014/main" id="{9C1F3E8E-FF42-3CB8-88D4-10834E19B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14</a:t>
            </a:fld>
            <a:endParaRPr lang="uk" sz="180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193E319-C037-C930-E1CF-7855D595B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 №1. Стадіювання фіброзу печінки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E1D2AC7E-8149-6154-94C2-01EFDDE3C6C6}"/>
              </a:ext>
            </a:extLst>
          </p:cNvPr>
          <p:cNvSpPr>
            <a:spLocks noChangeAspect="1"/>
          </p:cNvSpPr>
          <p:nvPr/>
        </p:nvSpPr>
        <p:spPr>
          <a:xfrm>
            <a:off x="111760" y="2521532"/>
            <a:ext cx="4742681" cy="3600000"/>
          </a:xfrm>
          <a:custGeom>
            <a:avLst/>
            <a:gdLst/>
            <a:ahLst/>
            <a:cxnLst/>
            <a:rect l="l" t="t" r="r" b="b"/>
            <a:pathLst>
              <a:path w="7685101" h="5833486">
                <a:moveTo>
                  <a:pt x="0" y="0"/>
                </a:moveTo>
                <a:lnTo>
                  <a:pt x="7685101" y="0"/>
                </a:lnTo>
                <a:lnTo>
                  <a:pt x="7685101" y="5833486"/>
                </a:lnTo>
                <a:lnTo>
                  <a:pt x="0" y="583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sz="3200" dirty="0"/>
          </a:p>
        </p:txBody>
      </p:sp>
      <p:graphicFrame>
        <p:nvGraphicFramePr>
          <p:cNvPr id="4" name="Таблиця 3">
            <a:extLst>
              <a:ext uri="{FF2B5EF4-FFF2-40B4-BE49-F238E27FC236}">
                <a16:creationId xmlns:a16="http://schemas.microsoft.com/office/drawing/2014/main" id="{4C406B7F-7F75-A7FA-0655-6087AD6D8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521339"/>
              </p:ext>
            </p:extLst>
          </p:nvPr>
        </p:nvGraphicFramePr>
        <p:xfrm>
          <a:off x="5060240" y="2521529"/>
          <a:ext cx="7020000" cy="3600003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382813220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12188141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983645967"/>
                    </a:ext>
                  </a:extLst>
                </a:gridCol>
              </a:tblGrid>
              <a:tr h="55330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Стадія фіброзу</a:t>
                      </a:r>
                      <a:endParaRPr lang="uk-UA" sz="1800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Кількість пацієнтів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Кількість знімків УЗО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144697"/>
                  </a:ext>
                </a:extLst>
              </a:tr>
              <a:tr h="380837"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i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Нормальний стан печінки</a:t>
                      </a:r>
                      <a:endParaRPr lang="uk-UA" sz="1800" i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uk-UA" sz="12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53155077"/>
                  </a:ext>
                </a:extLst>
              </a:tr>
              <a:tr h="38083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F0</a:t>
                      </a:r>
                      <a:endParaRPr lang="uk-UA" sz="18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63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241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740800"/>
                  </a:ext>
                </a:extLst>
              </a:tr>
              <a:tr h="380837"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i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Патологічний стан печінки</a:t>
                      </a:r>
                      <a:endParaRPr lang="uk-UA" sz="1800" i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uk-UA" sz="12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93289827"/>
                  </a:ext>
                </a:extLst>
              </a:tr>
              <a:tr h="38083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uk-UA" sz="18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19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55517"/>
                  </a:ext>
                </a:extLst>
              </a:tr>
              <a:tr h="38083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F2</a:t>
                      </a:r>
                      <a:endParaRPr lang="uk-UA" sz="18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63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659347"/>
                  </a:ext>
                </a:extLst>
              </a:tr>
              <a:tr h="38083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F3</a:t>
                      </a:r>
                      <a:endParaRPr lang="uk-UA" sz="18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70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640019"/>
                  </a:ext>
                </a:extLst>
              </a:tr>
              <a:tr h="38083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F4</a:t>
                      </a:r>
                      <a:endParaRPr lang="uk-UA" sz="18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33</a:t>
                      </a:r>
                      <a:endParaRPr lang="uk-UA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438749"/>
                  </a:ext>
                </a:extLst>
              </a:tr>
              <a:tr h="38083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Усього</a:t>
                      </a:r>
                      <a:endParaRPr lang="uk-UA" sz="1800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119</a:t>
                      </a:r>
                      <a:endParaRPr lang="uk-UA" sz="1800" b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426</a:t>
                      </a:r>
                      <a:endParaRPr lang="uk-UA" sz="1800" b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431044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36A284-0F11-FDA8-BF28-D36ADA399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070" y="1070187"/>
            <a:ext cx="885386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Місце для номера слайда 8">
            <a:extLst>
              <a:ext uri="{FF2B5EF4-FFF2-40B4-BE49-F238E27FC236}">
                <a16:creationId xmlns:a16="http://schemas.microsoft.com/office/drawing/2014/main" id="{64CFE18A-BD65-6AEF-6A4F-1E41047B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15</a:t>
            </a:fld>
            <a:endParaRPr lang="uk" sz="1800" dirty="0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76494B66-A268-A523-CB0C-8F487CBDEEB0}"/>
              </a:ext>
            </a:extLst>
          </p:cNvPr>
          <p:cNvSpPr>
            <a:spLocks noChangeAspect="1"/>
          </p:cNvSpPr>
          <p:nvPr/>
        </p:nvSpPr>
        <p:spPr>
          <a:xfrm>
            <a:off x="7048800" y="1720794"/>
            <a:ext cx="4800000" cy="3643509"/>
          </a:xfrm>
          <a:custGeom>
            <a:avLst/>
            <a:gdLst/>
            <a:ahLst/>
            <a:cxnLst/>
            <a:rect l="l" t="t" r="r" b="b"/>
            <a:pathLst>
              <a:path w="7685101" h="5833486">
                <a:moveTo>
                  <a:pt x="0" y="0"/>
                </a:moveTo>
                <a:lnTo>
                  <a:pt x="7685101" y="0"/>
                </a:lnTo>
                <a:lnTo>
                  <a:pt x="7685101" y="5833486"/>
                </a:lnTo>
                <a:lnTo>
                  <a:pt x="0" y="583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 sz="3200" dirty="0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E57EDA59-DAA2-1B27-6410-F6B3E6E71348}"/>
              </a:ext>
            </a:extLst>
          </p:cNvPr>
          <p:cNvSpPr txBox="1"/>
          <p:nvPr/>
        </p:nvSpPr>
        <p:spPr>
          <a:xfrm>
            <a:off x="1584621" y="5364303"/>
            <a:ext cx="231715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Оригінальний знімок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649198D5-650D-B048-B6AC-C015D72973AF}"/>
              </a:ext>
            </a:extLst>
          </p:cNvPr>
          <p:cNvSpPr txBox="1"/>
          <p:nvPr/>
        </p:nvSpPr>
        <p:spPr>
          <a:xfrm>
            <a:off x="7587815" y="5364303"/>
            <a:ext cx="372196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Сегментовані області інтересу (ОІ)</a:t>
            </a:r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4205E5EA-95AE-2EA3-E019-454C6223E7FF}"/>
              </a:ext>
            </a:extLst>
          </p:cNvPr>
          <p:cNvSpPr>
            <a:spLocks noChangeAspect="1"/>
          </p:cNvSpPr>
          <p:nvPr/>
        </p:nvSpPr>
        <p:spPr>
          <a:xfrm>
            <a:off x="343200" y="1720794"/>
            <a:ext cx="4800000" cy="3643509"/>
          </a:xfrm>
          <a:custGeom>
            <a:avLst/>
            <a:gdLst/>
            <a:ahLst/>
            <a:cxnLst/>
            <a:rect l="l" t="t" r="r" b="b"/>
            <a:pathLst>
              <a:path w="7685101" h="5833486">
                <a:moveTo>
                  <a:pt x="0" y="0"/>
                </a:moveTo>
                <a:lnTo>
                  <a:pt x="7685101" y="0"/>
                </a:lnTo>
                <a:lnTo>
                  <a:pt x="7685101" y="5833486"/>
                </a:lnTo>
                <a:lnTo>
                  <a:pt x="0" y="583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 sz="3200" dirty="0"/>
          </a:p>
        </p:txBody>
      </p:sp>
      <p:sp>
        <p:nvSpPr>
          <p:cNvPr id="44" name="Стрілка: вліво 43">
            <a:extLst>
              <a:ext uri="{FF2B5EF4-FFF2-40B4-BE49-F238E27FC236}">
                <a16:creationId xmlns:a16="http://schemas.microsoft.com/office/drawing/2014/main" id="{0DA02558-E632-88BA-54BB-40D8152947BF}"/>
              </a:ext>
            </a:extLst>
          </p:cNvPr>
          <p:cNvSpPr/>
          <p:nvPr/>
        </p:nvSpPr>
        <p:spPr>
          <a:xfrm flipH="1">
            <a:off x="5143200" y="3312844"/>
            <a:ext cx="1905600" cy="458304"/>
          </a:xfrm>
          <a:prstGeom prst="leftArrow">
            <a:avLst>
              <a:gd name="adj1" fmla="val 41878"/>
              <a:gd name="adj2" fmla="val 120186"/>
            </a:avLst>
          </a:prstGeom>
          <a:solidFill>
            <a:srgbClr val="F1D0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32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9922870-385E-EEF1-B84D-272EA904897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Характеристика клінічного матеріалу (ч.1)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94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Місце для номера слайда 8">
            <a:extLst>
              <a:ext uri="{FF2B5EF4-FFF2-40B4-BE49-F238E27FC236}">
                <a16:creationId xmlns:a16="http://schemas.microsoft.com/office/drawing/2014/main" id="{411C1044-C29B-1216-826E-B1CC707C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16</a:t>
            </a:fld>
            <a:endParaRPr lang="uk" sz="1800"/>
          </a:p>
        </p:txBody>
      </p:sp>
      <p:sp>
        <p:nvSpPr>
          <p:cNvPr id="61" name="Заголовок 1">
            <a:extLst>
              <a:ext uri="{FF2B5EF4-FFF2-40B4-BE49-F238E27FC236}">
                <a16:creationId xmlns:a16="http://schemas.microsoft.com/office/drawing/2014/main" id="{1C8E0383-06F2-F5A6-B092-E83ABF76A6B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Характеристика клінічного матеріалу (ч.2)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6" name="Таблиця 15">
            <a:extLst>
              <a:ext uri="{FF2B5EF4-FFF2-40B4-BE49-F238E27FC236}">
                <a16:creationId xmlns:a16="http://schemas.microsoft.com/office/drawing/2014/main" id="{4C406B7F-7F75-A7FA-0655-6087AD6D8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533357"/>
              </p:ext>
            </p:extLst>
          </p:nvPr>
        </p:nvGraphicFramePr>
        <p:xfrm>
          <a:off x="1596000" y="1508634"/>
          <a:ext cx="9000000" cy="43200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3828132202"/>
                    </a:ext>
                  </a:extLst>
                </a:gridCol>
                <a:gridCol w="4500000">
                  <a:extLst>
                    <a:ext uri="{9D8B030D-6E8A-4147-A177-3AD203B41FA5}">
                      <a16:colId xmlns:a16="http://schemas.microsoft.com/office/drawing/2014/main" val="1121881412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Стадія фіброзу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Кількість ОІ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144697"/>
                  </a:ext>
                </a:extLst>
              </a:tr>
              <a:tr h="48000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i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Нормальний стан печінки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155077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F0</a:t>
                      </a:r>
                      <a:endParaRPr lang="uk-UA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480 (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59</a:t>
                      </a: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</a:t>
                      </a: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%)</a:t>
                      </a:r>
                      <a:endParaRPr lang="uk-UA" sz="2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740800"/>
                  </a:ext>
                </a:extLst>
              </a:tr>
              <a:tr h="48000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i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Патологічний стан печінки</a:t>
                      </a:r>
                      <a:endParaRPr lang="uk-UA" sz="2000" i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289827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F1</a:t>
                      </a:r>
                      <a:endParaRPr lang="uk-UA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44 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(5</a:t>
                      </a: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</a:t>
                      </a: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%)</a:t>
                      </a:r>
                      <a:endParaRPr lang="uk-UA" sz="2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55517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F2</a:t>
                      </a:r>
                      <a:endParaRPr lang="uk-UA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103 (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%)</a:t>
                      </a:r>
                      <a:endParaRPr lang="uk-UA" sz="2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659347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F3</a:t>
                      </a:r>
                      <a:endParaRPr lang="uk-UA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129 (1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</a:t>
                      </a: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%)</a:t>
                      </a:r>
                      <a:endParaRPr lang="uk-UA" sz="2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64001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F4</a:t>
                      </a:r>
                      <a:endParaRPr lang="uk-UA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50 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</a:t>
                      </a:r>
                      <a:r>
                        <a:rPr lang="uk-UA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uk-UA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%)</a:t>
                      </a:r>
                      <a:endParaRPr lang="uk-UA" sz="2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43874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Усього</a:t>
                      </a:r>
                      <a:endParaRPr lang="uk-UA" sz="2000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806</a:t>
                      </a:r>
                      <a:endParaRPr lang="uk-UA" sz="2000" b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431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17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A22A7640-225E-04AC-FA35-A2B1E9A2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17</a:t>
            </a:fld>
            <a:endParaRPr lang="uk" sz="180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661883B-163A-BA23-DA77-E36A8E97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Методика моделювання</a:t>
            </a:r>
            <a:endParaRPr lang="ru-UA" sz="3600" b="1" dirty="0">
              <a:solidFill>
                <a:srgbClr val="F0F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062EE-789C-8447-77F3-D96F5B020EE6}"/>
              </a:ext>
            </a:extLst>
          </p:cNvPr>
          <p:cNvSpPr txBox="1">
            <a:spLocks/>
          </p:cNvSpPr>
          <p:nvPr/>
        </p:nvSpPr>
        <p:spPr>
          <a:xfrm>
            <a:off x="642000" y="1268258"/>
            <a:ext cx="10908000" cy="4321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cs typeface="Calibri" panose="020F0502020204030204" pitchFamily="34" charset="0"/>
              </a:rPr>
              <a:t>На першому та другому рівнях технології ієрархічної класифікації виконується порівняння </a:t>
            </a:r>
            <a:r>
              <a:rPr lang="en-US" sz="2400" dirty="0">
                <a:cs typeface="Calibri" panose="020F0502020204030204" pitchFamily="34" charset="0"/>
              </a:rPr>
              <a:t>4 </a:t>
            </a:r>
            <a:r>
              <a:rPr lang="uk-UA" sz="2400" dirty="0">
                <a:cs typeface="Calibri" panose="020F0502020204030204" pitchFamily="34" charset="0"/>
              </a:rPr>
              <a:t>методів ансамблевого навчання</a:t>
            </a:r>
            <a:r>
              <a:rPr lang="en-US" sz="2400" dirty="0">
                <a:cs typeface="Calibri" panose="020F0502020204030204" pitchFamily="34" charset="0"/>
              </a:rPr>
              <a:t>:</a:t>
            </a:r>
            <a:r>
              <a:rPr lang="uk-UA" sz="2400" dirty="0">
                <a:cs typeface="Calibri" panose="020F0502020204030204" pitchFamily="34" charset="0"/>
              </a:rPr>
              <a:t> випадковий ліс</a:t>
            </a:r>
            <a:r>
              <a:rPr lang="en-US" sz="2400" dirty="0">
                <a:cs typeface="Calibri" panose="020F0502020204030204" pitchFamily="34" charset="0"/>
              </a:rPr>
              <a:t>, XGBoost, LightGBM, </a:t>
            </a:r>
            <a:r>
              <a:rPr lang="uk-UA" sz="2400" dirty="0">
                <a:cs typeface="Calibri" panose="020F0502020204030204" pitchFamily="34" charset="0"/>
              </a:rPr>
              <a:t>та ВЛДОС.</a:t>
            </a:r>
          </a:p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cs typeface="Calibri" panose="020F0502020204030204" pitchFamily="34" charset="0"/>
              </a:rPr>
              <a:t>На першому рівні розв'язувались 4 задачі бінарної класифікації: </a:t>
            </a:r>
            <a:r>
              <a:rPr lang="en-US" sz="2400" dirty="0">
                <a:cs typeface="Calibri" panose="020F0502020204030204" pitchFamily="34" charset="0"/>
              </a:rPr>
              <a:t>«F0 </a:t>
            </a:r>
            <a:r>
              <a:rPr lang="uk-UA" sz="2400" dirty="0">
                <a:cs typeface="Calibri" panose="020F0502020204030204" pitchFamily="34" charset="0"/>
              </a:rPr>
              <a:t>проти </a:t>
            </a:r>
            <a:r>
              <a:rPr lang="en-US" sz="2400" dirty="0">
                <a:cs typeface="Calibri" panose="020F0502020204030204" pitchFamily="34" charset="0"/>
              </a:rPr>
              <a:t>F1-4»</a:t>
            </a:r>
            <a:r>
              <a:rPr lang="uk-UA" sz="2400" dirty="0">
                <a:cs typeface="Calibri" panose="020F0502020204030204" pitchFamily="34" charset="0"/>
              </a:rPr>
              <a:t>, </a:t>
            </a:r>
            <a:r>
              <a:rPr lang="en-US" sz="2400" dirty="0">
                <a:cs typeface="Calibri" panose="020F0502020204030204" pitchFamily="34" charset="0"/>
              </a:rPr>
              <a:t>«F0-1 </a:t>
            </a:r>
            <a:r>
              <a:rPr lang="uk-UA" sz="2400" dirty="0">
                <a:cs typeface="Calibri" panose="020F0502020204030204" pitchFamily="34" charset="0"/>
              </a:rPr>
              <a:t>проти </a:t>
            </a:r>
            <a:r>
              <a:rPr lang="en-US" sz="2400" dirty="0">
                <a:cs typeface="Calibri" panose="020F0502020204030204" pitchFamily="34" charset="0"/>
              </a:rPr>
              <a:t>F2-4»</a:t>
            </a:r>
            <a:r>
              <a:rPr lang="uk-UA" sz="2400" dirty="0">
                <a:cs typeface="Calibri" panose="020F0502020204030204" pitchFamily="34" charset="0"/>
              </a:rPr>
              <a:t>, </a:t>
            </a:r>
            <a:r>
              <a:rPr lang="en-US" sz="2400" dirty="0">
                <a:cs typeface="Calibri" panose="020F0502020204030204" pitchFamily="34" charset="0"/>
              </a:rPr>
              <a:t>«F0-2 </a:t>
            </a:r>
            <a:r>
              <a:rPr lang="uk-UA" sz="2400" dirty="0">
                <a:cs typeface="Calibri" panose="020F0502020204030204" pitchFamily="34" charset="0"/>
              </a:rPr>
              <a:t>проти </a:t>
            </a:r>
            <a:r>
              <a:rPr lang="en-US" sz="2400" dirty="0">
                <a:cs typeface="Calibri" panose="020F0502020204030204" pitchFamily="34" charset="0"/>
              </a:rPr>
              <a:t>F3-4»</a:t>
            </a:r>
            <a:r>
              <a:rPr lang="uk-UA" sz="2400" dirty="0">
                <a:cs typeface="Calibri" panose="020F0502020204030204" pitchFamily="34" charset="0"/>
              </a:rPr>
              <a:t> та </a:t>
            </a:r>
            <a:r>
              <a:rPr lang="en-US" sz="2400" dirty="0">
                <a:cs typeface="Calibri" panose="020F0502020204030204" pitchFamily="34" charset="0"/>
              </a:rPr>
              <a:t>«F0-3 </a:t>
            </a:r>
            <a:r>
              <a:rPr lang="uk-UA" sz="2400" dirty="0">
                <a:cs typeface="Calibri" panose="020F0502020204030204" pitchFamily="34" charset="0"/>
              </a:rPr>
              <a:t>проти </a:t>
            </a:r>
            <a:r>
              <a:rPr lang="en-US" sz="2400" dirty="0">
                <a:cs typeface="Calibri" panose="020F0502020204030204" pitchFamily="34" charset="0"/>
              </a:rPr>
              <a:t>F4»</a:t>
            </a:r>
            <a:r>
              <a:rPr lang="uk-UA" sz="2400" dirty="0"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cs typeface="Calibri" panose="020F0502020204030204" pitchFamily="34" charset="0"/>
              </a:rPr>
              <a:t>Метод </a:t>
            </a:r>
            <a:r>
              <a:rPr lang="en-US" sz="2400" dirty="0">
                <a:cs typeface="Calibri" panose="020F0502020204030204" pitchFamily="34" charset="0"/>
              </a:rPr>
              <a:t>ADASYN (</a:t>
            </a:r>
            <a:r>
              <a:rPr lang="en-US" sz="2400" dirty="0"/>
              <a:t>Oversample using Adaptive Synthetic)</a:t>
            </a:r>
            <a:r>
              <a:rPr lang="uk-UA" sz="2400" dirty="0"/>
              <a:t> дозволив мінімізувати вплив дисбалансу класів за допомогою генерації зразків міноритарних класів.</a:t>
            </a:r>
          </a:p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cs typeface="Calibri" panose="020F0502020204030204" pitchFamily="34" charset="0"/>
              </a:rPr>
              <a:t>Використовувалось співвідношення 8</a:t>
            </a:r>
            <a:r>
              <a:rPr lang="en-US" sz="2400" dirty="0">
                <a:cs typeface="Calibri" panose="020F0502020204030204" pitchFamily="34" charset="0"/>
              </a:rPr>
              <a:t>:</a:t>
            </a:r>
            <a:r>
              <a:rPr lang="uk-UA" sz="2400" dirty="0">
                <a:cs typeface="Calibri" panose="020F0502020204030204" pitchFamily="34" charset="0"/>
              </a:rPr>
              <a:t>1:</a:t>
            </a:r>
            <a:r>
              <a:rPr lang="en-US" sz="2400" dirty="0">
                <a:cs typeface="Calibri" panose="020F0502020204030204" pitchFamily="34" charset="0"/>
              </a:rPr>
              <a:t>1 </a:t>
            </a:r>
            <a:r>
              <a:rPr lang="uk-UA" sz="2400" dirty="0">
                <a:cs typeface="Calibri" panose="020F0502020204030204" pitchFamily="34" charset="0"/>
              </a:rPr>
              <a:t>для розділення пацієнтів на навчальну, контрольну і екзаменаційну вибірки</a:t>
            </a:r>
            <a:r>
              <a:rPr lang="en-US" sz="2400" dirty="0"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cs typeface="Calibri" panose="020F0502020204030204" pitchFamily="34" charset="0"/>
              </a:rPr>
              <a:t>10-</a:t>
            </a:r>
            <a:r>
              <a:rPr lang="ru-RU" sz="2400" dirty="0">
                <a:cs typeface="Calibri" panose="020F0502020204030204" pitchFamily="34" charset="0"/>
              </a:rPr>
              <a:t>кратна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uk-UA" sz="2400" dirty="0">
                <a:cs typeface="Calibri" panose="020F0502020204030204" pitchFamily="34" charset="0"/>
              </a:rPr>
              <a:t>перехресна перевірка була застосована для оптимізації гіперпареметрів алгоритмів навчання моделей</a:t>
            </a:r>
            <a:r>
              <a:rPr lang="en-US" sz="2400" dirty="0"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9399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C4FC6-12D5-73F2-E7BC-51F09AA42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12F07154-78BB-8B1A-A0B7-E4CB88EF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18</a:t>
            </a:fld>
            <a:endParaRPr lang="uk" sz="180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9B3920-978D-75A3-5169-5E84D9BC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Міри класифікації</a:t>
            </a:r>
            <a:endParaRPr lang="ru-UA" sz="3600" b="1" dirty="0">
              <a:solidFill>
                <a:srgbClr val="F0F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Групувати 16">
            <a:extLst>
              <a:ext uri="{FF2B5EF4-FFF2-40B4-BE49-F238E27FC236}">
                <a16:creationId xmlns:a16="http://schemas.microsoft.com/office/drawing/2014/main" id="{BEC88469-FCEC-F3E7-67A9-5A0F9A21621E}"/>
              </a:ext>
            </a:extLst>
          </p:cNvPr>
          <p:cNvGrpSpPr/>
          <p:nvPr/>
        </p:nvGrpSpPr>
        <p:grpSpPr>
          <a:xfrm>
            <a:off x="2760856" y="1306516"/>
            <a:ext cx="6670287" cy="5186359"/>
            <a:chOff x="2680226" y="1306516"/>
            <a:chExt cx="6670287" cy="5186359"/>
          </a:xfrm>
        </p:grpSpPr>
        <p:sp>
          <p:nvSpPr>
            <p:cNvPr id="8" name="Text Placeholder 6">
              <a:extLst>
                <a:ext uri="{FF2B5EF4-FFF2-40B4-BE49-F238E27FC236}">
                  <a16:creationId xmlns:a16="http://schemas.microsoft.com/office/drawing/2014/main" id="{3934B928-E0ED-D96C-E485-2C9C69619072}"/>
                </a:ext>
              </a:extLst>
            </p:cNvPr>
            <p:cNvSpPr txBox="1">
              <a:spLocks/>
            </p:cNvSpPr>
            <p:nvPr/>
          </p:nvSpPr>
          <p:spPr>
            <a:xfrm>
              <a:off x="2680226" y="1468936"/>
              <a:ext cx="3852654" cy="502393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uk-UA" sz="2400" dirty="0"/>
                <a:t>1. Правильність (</a:t>
              </a:r>
              <a:r>
                <a:rPr lang="en-US" sz="2400" dirty="0"/>
                <a:t>Accuracy)</a:t>
              </a:r>
            </a:p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lang="uk-UA" sz="2400" dirty="0"/>
            </a:p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uk-UA" sz="2400" dirty="0"/>
                <a:t>2. Чутливість (</a:t>
              </a:r>
              <a:r>
                <a:rPr lang="en-US" sz="2400" dirty="0"/>
                <a:t>Sensitivity)</a:t>
              </a:r>
            </a:p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lang="uk-UA" sz="2400" dirty="0"/>
            </a:p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uk-UA" sz="2400" dirty="0"/>
                <a:t>3. Специфічність (</a:t>
              </a:r>
              <a:r>
                <a:rPr lang="en-US" sz="2400" dirty="0"/>
                <a:t>Specificity)</a:t>
              </a:r>
            </a:p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lang="uk-UA" sz="2400" dirty="0"/>
            </a:p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uk-UA" sz="2400" dirty="0"/>
                <a:t>4. Точність (</a:t>
              </a:r>
              <a:r>
                <a:rPr lang="en-US" sz="2400" dirty="0"/>
                <a:t>Precision)</a:t>
              </a:r>
            </a:p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lang="en-US" sz="2400" dirty="0"/>
            </a:p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-US" sz="2400" dirty="0"/>
                <a:t>5. F-</a:t>
              </a:r>
              <a:r>
                <a:rPr lang="uk-UA" sz="2400" dirty="0"/>
                <a:t>міра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902CB0-3649-012F-B81C-91987344B2D8}"/>
                    </a:ext>
                  </a:extLst>
                </p:cNvPr>
                <p:cNvSpPr txBox="1"/>
                <p:nvPr/>
              </p:nvSpPr>
              <p:spPr>
                <a:xfrm>
                  <a:off x="6532880" y="1306516"/>
                  <a:ext cx="2817633" cy="7899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uk-UA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uk-UA" sz="2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𝑇𝑁</m:t>
                            </m:r>
                          </m:num>
                          <m:den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uk-UA" sz="2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𝑇𝑁</m:t>
                            </m:r>
                            <m:r>
                              <a:rPr lang="uk-UA" sz="2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𝐹𝑃</m:t>
                            </m:r>
                            <m:r>
                              <a:rPr lang="uk-UA" sz="2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uk-UA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902CB0-3649-012F-B81C-91987344B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2880" y="1306516"/>
                  <a:ext cx="2817633" cy="7899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089475-9E4C-3DDD-454D-4CC2845885A9}"/>
                    </a:ext>
                  </a:extLst>
                </p:cNvPr>
                <p:cNvSpPr txBox="1"/>
                <p:nvPr/>
              </p:nvSpPr>
              <p:spPr>
                <a:xfrm>
                  <a:off x="7260754" y="3406331"/>
                  <a:ext cx="1341122" cy="7899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uk-UA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uk-UA" sz="2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uk-UA" sz="2400" dirty="0">
                    <a:latin typeface="Google Sans" panose="020B0503030502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089475-9E4C-3DDD-454D-4CC284588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0754" y="3406331"/>
                  <a:ext cx="1341122" cy="7899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953DCE9-6A7D-8968-9BFA-D25878680B79}"/>
                    </a:ext>
                  </a:extLst>
                </p:cNvPr>
                <p:cNvSpPr txBox="1"/>
                <p:nvPr/>
              </p:nvSpPr>
              <p:spPr>
                <a:xfrm>
                  <a:off x="7270914" y="2189974"/>
                  <a:ext cx="1341564" cy="7899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uk-UA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𝑇𝑁</m:t>
                            </m:r>
                          </m:num>
                          <m:den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𝑇𝑁</m:t>
                            </m:r>
                            <m:r>
                              <a:rPr lang="uk-UA" sz="2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uk-UA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953DCE9-6A7D-8968-9BFA-D25878680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914" y="2189974"/>
                  <a:ext cx="1341564" cy="7899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060CAF-2018-0C30-71C9-A3509C7D8CA8}"/>
                    </a:ext>
                  </a:extLst>
                </p:cNvPr>
                <p:cNvSpPr txBox="1"/>
                <p:nvPr/>
              </p:nvSpPr>
              <p:spPr>
                <a:xfrm>
                  <a:off x="7260754" y="4458801"/>
                  <a:ext cx="1341122" cy="7899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uk-UA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uk-UA" sz="2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24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oMath>
                    </m:oMathPara>
                  </a14:m>
                  <a:endParaRPr lang="uk-UA" sz="2400" dirty="0">
                    <a:latin typeface="Google Sans" panose="020B050303050204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060CAF-2018-0C30-71C9-A3509C7D8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0754" y="4458801"/>
                  <a:ext cx="1341122" cy="7899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E63184-E3AF-235F-2841-901CC32A965C}"/>
                    </a:ext>
                  </a:extLst>
                </p:cNvPr>
                <p:cNvSpPr txBox="1"/>
                <p:nvPr/>
              </p:nvSpPr>
              <p:spPr>
                <a:xfrm>
                  <a:off x="6717195" y="5460210"/>
                  <a:ext cx="2449003" cy="7923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uk-UA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uk-UA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uk-UA" sz="2400" i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uk-UA" sz="2400" i="0">
                                <a:latin typeface="Cambria Math" panose="02040503050406030204" pitchFamily="18" charset="0"/>
                              </a:rPr>
                              <m:t>2∙</m:t>
                            </m:r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uk-UA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𝐹𝑃</m:t>
                            </m:r>
                            <m:r>
                              <a:rPr lang="uk-UA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uk-UA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E63184-E3AF-235F-2841-901CC32A9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7195" y="5460210"/>
                  <a:ext cx="2449003" cy="7923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490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A22A7640-225E-04AC-FA35-A2B1E9A2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19</a:t>
            </a:fld>
            <a:endParaRPr lang="uk" sz="180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A8EE824-5E50-12E3-7A90-8AF7B10B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першому рівні (ч.1)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3460A-D044-1E7A-8838-3483A6725035}"/>
              </a:ext>
            </a:extLst>
          </p:cNvPr>
          <p:cNvSpPr txBox="1"/>
          <p:nvPr/>
        </p:nvSpPr>
        <p:spPr>
          <a:xfrm>
            <a:off x="0" y="6211669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baseline="30000" dirty="0"/>
              <a:t>1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F1-4</a:t>
            </a:r>
            <a:r>
              <a:rPr lang="uk-UA" dirty="0"/>
              <a:t>», усього на контрольній вибірці їх було </a:t>
            </a:r>
            <a:r>
              <a:rPr lang="uk-UA" b="1" dirty="0"/>
              <a:t>28 (36.84%)</a:t>
            </a:r>
          </a:p>
          <a:p>
            <a:r>
              <a:rPr lang="uk-UA" b="1" baseline="30000" dirty="0"/>
              <a:t>2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F</a:t>
            </a:r>
            <a:r>
              <a:rPr lang="uk-UA" dirty="0"/>
              <a:t>0», усього на контрольній вибірці їх було </a:t>
            </a:r>
            <a:r>
              <a:rPr lang="uk-UA" b="1" dirty="0"/>
              <a:t>48 (63.16%)</a:t>
            </a:r>
          </a:p>
        </p:txBody>
      </p:sp>
      <p:graphicFrame>
        <p:nvGraphicFramePr>
          <p:cNvPr id="10" name="Таблиця 9">
            <a:extLst>
              <a:ext uri="{FF2B5EF4-FFF2-40B4-BE49-F238E27FC236}">
                <a16:creationId xmlns:a16="http://schemas.microsoft.com/office/drawing/2014/main" id="{CF4F5954-9ED9-76F8-738D-B4C264903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86018"/>
              </p:ext>
            </p:extLst>
          </p:nvPr>
        </p:nvGraphicFramePr>
        <p:xfrm>
          <a:off x="156000" y="1629000"/>
          <a:ext cx="11880000" cy="360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288862519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763902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00191410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09922772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41060114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25962365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Метод класифікації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1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Специфічність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2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31259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</a:rPr>
                        <a:t>Випадковий ліс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6433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effectLst/>
                        </a:rPr>
                        <a:t>XGBoost</a:t>
                      </a:r>
                      <a:endParaRPr lang="uk-UA" sz="2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020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LightGBM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8812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</a:rPr>
                        <a:t>ВЛДОС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795581"/>
                  </a:ext>
                </a:extLst>
              </a:tr>
            </a:tbl>
          </a:graphicData>
        </a:graphic>
      </p:graphicFrame>
      <p:sp>
        <p:nvSpPr>
          <p:cNvPr id="2" name="TextBox 15">
            <a:extLst>
              <a:ext uri="{FF2B5EF4-FFF2-40B4-BE49-F238E27FC236}">
                <a16:creationId xmlns:a16="http://schemas.microsoft.com/office/drawing/2014/main" id="{70E929B8-6C14-312A-8B41-CF50EF277462}"/>
              </a:ext>
            </a:extLst>
          </p:cNvPr>
          <p:cNvSpPr txBox="1"/>
          <p:nvPr/>
        </p:nvSpPr>
        <p:spPr>
          <a:xfrm>
            <a:off x="156000" y="1283613"/>
            <a:ext cx="11656884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класифікації</a:t>
            </a:r>
            <a:r>
              <a:rPr lang="en-US" sz="2200" dirty="0"/>
              <a:t> </a:t>
            </a:r>
            <a:r>
              <a:rPr lang="ru-RU" sz="2200" dirty="0">
                <a:cs typeface="Calibri" panose="020F0502020204030204" pitchFamily="34" charset="0"/>
              </a:rPr>
              <a:t>«</a:t>
            </a:r>
            <a:r>
              <a:rPr lang="en-US" sz="2200" dirty="0">
                <a:cs typeface="Calibri" panose="020F0502020204030204" pitchFamily="34" charset="0"/>
              </a:rPr>
              <a:t>F0 </a:t>
            </a:r>
            <a:r>
              <a:rPr lang="uk-UA" sz="2200" dirty="0">
                <a:cs typeface="Calibri" panose="020F0502020204030204" pitchFamily="34" charset="0"/>
              </a:rPr>
              <a:t>проти</a:t>
            </a:r>
            <a:r>
              <a:rPr lang="en-US" sz="2200" dirty="0">
                <a:cs typeface="Calibri" panose="020F0502020204030204" pitchFamily="34" charset="0"/>
              </a:rPr>
              <a:t> F1-4</a:t>
            </a:r>
            <a:r>
              <a:rPr lang="ru-RU" sz="2200" dirty="0">
                <a:cs typeface="Calibri" panose="020F0502020204030204" pitchFamily="34" charset="0"/>
              </a:rPr>
              <a:t>»</a:t>
            </a:r>
            <a:r>
              <a:rPr lang="uk-UA" sz="2200" dirty="0"/>
              <a:t> на контрольній вибірці, що становила </a:t>
            </a:r>
            <a:r>
              <a:rPr lang="en-US" sz="2200" dirty="0"/>
              <a:t>10</a:t>
            </a:r>
            <a:r>
              <a:rPr lang="uk-UA" sz="2200" dirty="0"/>
              <a:t>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140879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635D-0317-7272-FB12-F75AF05E9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A9976-98A9-A0A2-B41C-83F87AE6C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  <a:t>Обґрунтування вибору теми дослідження</a:t>
            </a:r>
            <a:endParaRPr lang="ru-UA" sz="3600" b="1" dirty="0">
              <a:solidFill>
                <a:srgbClr val="F0F0F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A00E7D83-981A-4241-E3EB-F24F9F5D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 smtClean="0">
                <a:cs typeface="Arial" panose="020B0604020202020204" pitchFamily="34" charset="0"/>
              </a:rPr>
              <a:pPr/>
              <a:t>2</a:t>
            </a:fld>
            <a:endParaRPr lang="uk" sz="180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D4D98-0D67-A572-B0BB-4FD40CA4DE10}"/>
              </a:ext>
            </a:extLst>
          </p:cNvPr>
          <p:cNvSpPr txBox="1"/>
          <p:nvPr/>
        </p:nvSpPr>
        <p:spPr>
          <a:xfrm>
            <a:off x="6096000" y="1542001"/>
            <a:ext cx="54000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spcBef>
                <a:spcPts val="600"/>
              </a:spcBef>
              <a:buClr>
                <a:srgbClr val="21325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В задачах діагностичної візуалізації пацієнт є об'єктом дослідження, а медичні знімки – зразками.</a:t>
            </a:r>
          </a:p>
          <a:p>
            <a:pPr marL="285744" indent="-285744">
              <a:spcBef>
                <a:spcPts val="600"/>
              </a:spcBef>
              <a:buClr>
                <a:srgbClr val="21325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Більшість дослідників проводять класифікацію окремо для кожного зображення, хоча в медичній практиці лікарі ставлять діагноз безпосередньо пацієнту. </a:t>
            </a:r>
          </a:p>
          <a:p>
            <a:pPr marL="285744" indent="-285744">
              <a:spcBef>
                <a:spcPts val="600"/>
              </a:spcBef>
              <a:buClr>
                <a:srgbClr val="21325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Існують підходи для вирішення цієї проблеми шляхом класифікації за множиною зображень.</a:t>
            </a:r>
            <a:endParaRPr lang="en-US" sz="2400" dirty="0"/>
          </a:p>
        </p:txBody>
      </p:sp>
      <p:pic>
        <p:nvPicPr>
          <p:cNvPr id="5" name="Рисунок 4" descr="Зображення, що містить знімок екрана, мультфільм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54A32B9-8104-DC5D-234B-C8CA295C9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090392"/>
            <a:ext cx="3877064" cy="521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7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C075-E23A-7DF9-4DA7-1C60AA905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4FD0ACAE-1C32-A108-FCC9-FE7A55FA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20</a:t>
            </a:fld>
            <a:endParaRPr lang="uk" sz="180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0B805BD-85C4-7921-66E6-27D74BE2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першому рівні (ч.2)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54536-C563-924C-1B0B-E915A41B9803}"/>
              </a:ext>
            </a:extLst>
          </p:cNvPr>
          <p:cNvSpPr txBox="1"/>
          <p:nvPr/>
        </p:nvSpPr>
        <p:spPr>
          <a:xfrm>
            <a:off x="0" y="6211669"/>
            <a:ext cx="1093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baseline="30000" dirty="0"/>
              <a:t>1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F</a:t>
            </a:r>
            <a:r>
              <a:rPr lang="uk-UA" dirty="0"/>
              <a:t>2-4», усього на контрольній вибірці їх було </a:t>
            </a:r>
            <a:r>
              <a:rPr lang="uk-UA" b="1" dirty="0"/>
              <a:t>27 (35.53%)</a:t>
            </a:r>
          </a:p>
          <a:p>
            <a:r>
              <a:rPr lang="uk-UA" b="1" baseline="30000" dirty="0"/>
              <a:t>2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F</a:t>
            </a:r>
            <a:r>
              <a:rPr lang="uk-UA" dirty="0"/>
              <a:t>0-1», усього на контрольній вибірці їх було </a:t>
            </a:r>
            <a:r>
              <a:rPr lang="uk-UA" b="1" dirty="0"/>
              <a:t>49 (64.47%)</a:t>
            </a:r>
          </a:p>
        </p:txBody>
      </p:sp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8707C1DE-DD3B-43A0-984C-FB7A92592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001905"/>
              </p:ext>
            </p:extLst>
          </p:nvPr>
        </p:nvGraphicFramePr>
        <p:xfrm>
          <a:off x="156000" y="1629000"/>
          <a:ext cx="11880000" cy="360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42560035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53229119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21055960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9231903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84586264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19288216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Метод класифікації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1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Специфічність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2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99639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</a:rPr>
                        <a:t>Випадковий ліс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24589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XGBoost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57725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LightGBM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1785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</a:rPr>
                        <a:t>ВЛДОС</a:t>
                      </a:r>
                      <a:endParaRPr lang="uk-UA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14772"/>
                  </a:ext>
                </a:extLst>
              </a:tr>
            </a:tbl>
          </a:graphicData>
        </a:graphic>
      </p:graphicFrame>
      <p:sp>
        <p:nvSpPr>
          <p:cNvPr id="2" name="TextBox 15">
            <a:extLst>
              <a:ext uri="{FF2B5EF4-FFF2-40B4-BE49-F238E27FC236}">
                <a16:creationId xmlns:a16="http://schemas.microsoft.com/office/drawing/2014/main" id="{A7DB5A36-E57A-D8E3-1B87-8F3DE6CC003A}"/>
              </a:ext>
            </a:extLst>
          </p:cNvPr>
          <p:cNvSpPr txBox="1"/>
          <p:nvPr/>
        </p:nvSpPr>
        <p:spPr>
          <a:xfrm>
            <a:off x="156000" y="1290446"/>
            <a:ext cx="118800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класифікації</a:t>
            </a:r>
            <a:r>
              <a:rPr lang="en-US" sz="2200" dirty="0"/>
              <a:t> </a:t>
            </a:r>
            <a:r>
              <a:rPr lang="ru-RU" sz="2200" dirty="0">
                <a:cs typeface="Calibri" panose="020F0502020204030204" pitchFamily="34" charset="0"/>
              </a:rPr>
              <a:t>«</a:t>
            </a:r>
            <a:r>
              <a:rPr lang="en-US" sz="2200" dirty="0">
                <a:cs typeface="Calibri" panose="020F0502020204030204" pitchFamily="34" charset="0"/>
              </a:rPr>
              <a:t>F0-1 </a:t>
            </a:r>
            <a:r>
              <a:rPr lang="uk-UA" sz="2200" dirty="0">
                <a:cs typeface="Calibri" panose="020F0502020204030204" pitchFamily="34" charset="0"/>
              </a:rPr>
              <a:t>проти</a:t>
            </a:r>
            <a:r>
              <a:rPr lang="en-US" sz="2200" dirty="0">
                <a:cs typeface="Calibri" panose="020F0502020204030204" pitchFamily="34" charset="0"/>
              </a:rPr>
              <a:t> F2-4</a:t>
            </a:r>
            <a:r>
              <a:rPr lang="ru-RU" sz="2200" dirty="0">
                <a:cs typeface="Calibri" panose="020F0502020204030204" pitchFamily="34" charset="0"/>
              </a:rPr>
              <a:t>»</a:t>
            </a:r>
            <a:r>
              <a:rPr lang="uk-UA" sz="2200" dirty="0"/>
              <a:t> на контрольній вибірці, що становила </a:t>
            </a:r>
            <a:r>
              <a:rPr lang="en-US" sz="2200" dirty="0"/>
              <a:t>10</a:t>
            </a:r>
            <a:r>
              <a:rPr lang="uk-UA" sz="2200" dirty="0"/>
              <a:t>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2962157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12430-60C4-8806-14A1-3829F1A2B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9ACE71B2-978B-8494-6E1F-A7C47ECD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21</a:t>
            </a:fld>
            <a:endParaRPr lang="uk" sz="180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1C759DC-3D53-E018-E131-7C149AAB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першому рівні (ч.3)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ABCCA-C36B-5D28-E651-F9430A37D021}"/>
              </a:ext>
            </a:extLst>
          </p:cNvPr>
          <p:cNvSpPr txBox="1"/>
          <p:nvPr/>
        </p:nvSpPr>
        <p:spPr>
          <a:xfrm>
            <a:off x="0" y="6211669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baseline="30000" dirty="0"/>
              <a:t>1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F</a:t>
            </a:r>
            <a:r>
              <a:rPr lang="uk-UA" dirty="0"/>
              <a:t>3-4», усього на контрольній вибірці їх було </a:t>
            </a:r>
            <a:r>
              <a:rPr lang="uk-UA" b="1" dirty="0"/>
              <a:t>16 (21.05%)</a:t>
            </a:r>
          </a:p>
          <a:p>
            <a:r>
              <a:rPr lang="uk-UA" b="1" baseline="30000" dirty="0"/>
              <a:t>2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F</a:t>
            </a:r>
            <a:r>
              <a:rPr lang="uk-UA" dirty="0"/>
              <a:t>0-2», усього на контрольній вибірці їх було </a:t>
            </a:r>
            <a:r>
              <a:rPr lang="uk-UA" b="1" dirty="0"/>
              <a:t>60 (78.95%)</a:t>
            </a:r>
          </a:p>
        </p:txBody>
      </p:sp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44F8BCE8-A7B0-59B1-E27E-663DAD23E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426921"/>
              </p:ext>
            </p:extLst>
          </p:nvPr>
        </p:nvGraphicFramePr>
        <p:xfrm>
          <a:off x="156000" y="1629000"/>
          <a:ext cx="11880000" cy="360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10351286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32805129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6824061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62130576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079321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86460738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Метод класифікації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1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Специфічність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2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6130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</a:rPr>
                        <a:t>Випадковий ліс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013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effectLst/>
                        </a:rPr>
                        <a:t>XGBoost</a:t>
                      </a:r>
                      <a:endParaRPr lang="uk-UA" sz="2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53759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LightGBM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1776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</a:rPr>
                        <a:t>ВЛДОС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905880"/>
                  </a:ext>
                </a:extLst>
              </a:tr>
            </a:tbl>
          </a:graphicData>
        </a:graphic>
      </p:graphicFrame>
      <p:sp>
        <p:nvSpPr>
          <p:cNvPr id="5" name="TextBox 15">
            <a:extLst>
              <a:ext uri="{FF2B5EF4-FFF2-40B4-BE49-F238E27FC236}">
                <a16:creationId xmlns:a16="http://schemas.microsoft.com/office/drawing/2014/main" id="{6A8386B1-AFA3-271A-7D99-43B8F8EC16B0}"/>
              </a:ext>
            </a:extLst>
          </p:cNvPr>
          <p:cNvSpPr txBox="1"/>
          <p:nvPr/>
        </p:nvSpPr>
        <p:spPr>
          <a:xfrm>
            <a:off x="156000" y="1290446"/>
            <a:ext cx="118800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класифікації</a:t>
            </a:r>
            <a:r>
              <a:rPr lang="en-US" sz="2200" dirty="0"/>
              <a:t> </a:t>
            </a:r>
            <a:r>
              <a:rPr lang="ru-RU" sz="2200" dirty="0">
                <a:cs typeface="Calibri" panose="020F0502020204030204" pitchFamily="34" charset="0"/>
              </a:rPr>
              <a:t>«</a:t>
            </a:r>
            <a:r>
              <a:rPr lang="en-US" sz="2200" dirty="0">
                <a:cs typeface="Calibri" panose="020F0502020204030204" pitchFamily="34" charset="0"/>
              </a:rPr>
              <a:t>F0-</a:t>
            </a:r>
            <a:r>
              <a:rPr lang="uk-UA" sz="2200" dirty="0">
                <a:cs typeface="Calibri" panose="020F0502020204030204" pitchFamily="34" charset="0"/>
              </a:rPr>
              <a:t>2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uk-UA" sz="2200" dirty="0">
                <a:cs typeface="Calibri" panose="020F0502020204030204" pitchFamily="34" charset="0"/>
              </a:rPr>
              <a:t>проти</a:t>
            </a:r>
            <a:r>
              <a:rPr lang="en-US" sz="2200" dirty="0">
                <a:cs typeface="Calibri" panose="020F0502020204030204" pitchFamily="34" charset="0"/>
              </a:rPr>
              <a:t> F</a:t>
            </a:r>
            <a:r>
              <a:rPr lang="uk-UA" sz="2200" dirty="0">
                <a:cs typeface="Calibri" panose="020F0502020204030204" pitchFamily="34" charset="0"/>
              </a:rPr>
              <a:t>3</a:t>
            </a:r>
            <a:r>
              <a:rPr lang="en-US" sz="2200" dirty="0">
                <a:cs typeface="Calibri" panose="020F0502020204030204" pitchFamily="34" charset="0"/>
              </a:rPr>
              <a:t>-4</a:t>
            </a:r>
            <a:r>
              <a:rPr lang="ru-RU" sz="2200" dirty="0">
                <a:cs typeface="Calibri" panose="020F0502020204030204" pitchFamily="34" charset="0"/>
              </a:rPr>
              <a:t>»</a:t>
            </a:r>
            <a:r>
              <a:rPr lang="uk-UA" sz="2200" dirty="0"/>
              <a:t> на контрольній вибірці, що становила </a:t>
            </a:r>
            <a:r>
              <a:rPr lang="en-US" sz="2200" dirty="0"/>
              <a:t>10</a:t>
            </a:r>
            <a:r>
              <a:rPr lang="uk-UA" sz="2200" dirty="0"/>
              <a:t>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117305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C7A2A-7E63-F33B-3109-5D4CE2812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51074548-C453-7C49-3854-657677C3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22</a:t>
            </a:fld>
            <a:endParaRPr lang="uk" sz="180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6F28026-B48B-D5E9-CBE5-4C17B5AF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першому рівні (ч.4)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07E0B-2A35-FDD4-96E2-50F03376E011}"/>
              </a:ext>
            </a:extLst>
          </p:cNvPr>
          <p:cNvSpPr txBox="1"/>
          <p:nvPr/>
        </p:nvSpPr>
        <p:spPr>
          <a:xfrm>
            <a:off x="0" y="6211669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baseline="30000" dirty="0"/>
              <a:t>1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F</a:t>
            </a:r>
            <a:r>
              <a:rPr lang="uk-UA" dirty="0"/>
              <a:t>4», усього на контрольній вибірці їх було </a:t>
            </a:r>
            <a:r>
              <a:rPr lang="uk-UA" b="1" dirty="0"/>
              <a:t>3 (3.95%)</a:t>
            </a:r>
          </a:p>
          <a:p>
            <a:r>
              <a:rPr lang="uk-UA" b="1" baseline="30000" dirty="0"/>
              <a:t>2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F</a:t>
            </a:r>
            <a:r>
              <a:rPr lang="uk-UA" dirty="0"/>
              <a:t>0-3», усього на контрольній вибірці їх було </a:t>
            </a:r>
            <a:r>
              <a:rPr lang="uk-UA" b="1" dirty="0"/>
              <a:t>73 (96.05%)</a:t>
            </a:r>
          </a:p>
        </p:txBody>
      </p:sp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CA054D6B-C98D-1932-7627-28ECFF175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970189"/>
              </p:ext>
            </p:extLst>
          </p:nvPr>
        </p:nvGraphicFramePr>
        <p:xfrm>
          <a:off x="156000" y="1629000"/>
          <a:ext cx="11880000" cy="360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1732371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02904668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47369780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09879633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3391085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63600081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Метод класифікації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1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Специфічність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2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9843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effectLst/>
                        </a:rPr>
                        <a:t>Випадковий ліс</a:t>
                      </a:r>
                      <a:endParaRPr lang="uk-UA" sz="2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89006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XGBoost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215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LightGBM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69639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</a:rPr>
                        <a:t>ВЛДОС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723723"/>
                  </a:ext>
                </a:extLst>
              </a:tr>
            </a:tbl>
          </a:graphicData>
        </a:graphic>
      </p:graphicFrame>
      <p:sp>
        <p:nvSpPr>
          <p:cNvPr id="2" name="TextBox 15">
            <a:extLst>
              <a:ext uri="{FF2B5EF4-FFF2-40B4-BE49-F238E27FC236}">
                <a16:creationId xmlns:a16="http://schemas.microsoft.com/office/drawing/2014/main" id="{029E4A00-B165-9125-621F-6524F8A15390}"/>
              </a:ext>
            </a:extLst>
          </p:cNvPr>
          <p:cNvSpPr txBox="1"/>
          <p:nvPr/>
        </p:nvSpPr>
        <p:spPr>
          <a:xfrm>
            <a:off x="156000" y="1290446"/>
            <a:ext cx="11477625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класифікації</a:t>
            </a:r>
            <a:r>
              <a:rPr lang="en-US" sz="2200" dirty="0"/>
              <a:t> </a:t>
            </a:r>
            <a:r>
              <a:rPr lang="uk-UA" sz="2200" dirty="0">
                <a:cs typeface="Calibri" panose="020F0502020204030204" pitchFamily="34" charset="0"/>
              </a:rPr>
              <a:t>«</a:t>
            </a:r>
            <a:r>
              <a:rPr lang="en-US" sz="2200" dirty="0">
                <a:cs typeface="Calibri" panose="020F0502020204030204" pitchFamily="34" charset="0"/>
              </a:rPr>
              <a:t>F0</a:t>
            </a:r>
            <a:r>
              <a:rPr lang="uk-UA" sz="2200" dirty="0">
                <a:cs typeface="Calibri" panose="020F0502020204030204" pitchFamily="34" charset="0"/>
              </a:rPr>
              <a:t>-3</a:t>
            </a:r>
            <a:r>
              <a:rPr lang="en-US" sz="2200" dirty="0">
                <a:cs typeface="Calibri" panose="020F0502020204030204" pitchFamily="34" charset="0"/>
              </a:rPr>
              <a:t> </a:t>
            </a:r>
            <a:r>
              <a:rPr lang="uk-UA" sz="2200" dirty="0">
                <a:cs typeface="Calibri" panose="020F0502020204030204" pitchFamily="34" charset="0"/>
              </a:rPr>
              <a:t>проти</a:t>
            </a:r>
            <a:r>
              <a:rPr lang="en-US" sz="2200" dirty="0">
                <a:cs typeface="Calibri" panose="020F0502020204030204" pitchFamily="34" charset="0"/>
              </a:rPr>
              <a:t> F4</a:t>
            </a:r>
            <a:r>
              <a:rPr lang="uk-UA" sz="2200" dirty="0">
                <a:cs typeface="Calibri" panose="020F0502020204030204" pitchFamily="34" charset="0"/>
              </a:rPr>
              <a:t>»</a:t>
            </a:r>
            <a:r>
              <a:rPr lang="uk-UA" sz="2200" dirty="0"/>
              <a:t> на контрольній вибірці, що становила </a:t>
            </a:r>
            <a:r>
              <a:rPr lang="en-US" sz="2200" dirty="0"/>
              <a:t>10</a:t>
            </a:r>
            <a:r>
              <a:rPr lang="uk-UA" sz="2200" dirty="0"/>
              <a:t>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2717463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A22A7640-225E-04AC-FA35-A2B1E9A2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23</a:t>
            </a:fld>
            <a:endParaRPr lang="uk" sz="18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1D727B6-127D-9080-9914-42BB710B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другому рівні (ч.1)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681647BD-F508-3721-9229-726CD379F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516454"/>
              </p:ext>
            </p:extLst>
          </p:nvPr>
        </p:nvGraphicFramePr>
        <p:xfrm>
          <a:off x="156000" y="1629000"/>
          <a:ext cx="11880000" cy="360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270981723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1806941751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831610448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2519549268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118891284"/>
                    </a:ext>
                  </a:extLst>
                </a:gridCol>
              </a:tblGrid>
              <a:tr h="60000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Метод класифікації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Групова класифікація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«Один проти всіх»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314978"/>
                  </a:ext>
                </a:extLst>
              </a:tr>
              <a:tr h="600000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Правильність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F-</a:t>
                      </a: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міра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Правильність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F-</a:t>
                      </a: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міра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409890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  <a:latin typeface="+mn-lt"/>
                        </a:rPr>
                        <a:t>Випадковий ліс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977994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  <a:latin typeface="+mn-lt"/>
                        </a:rPr>
                        <a:t>XGBoost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78449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effectLst/>
                          <a:latin typeface="+mn-lt"/>
                        </a:rPr>
                        <a:t>LightGBM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01786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  <a:latin typeface="+mn-lt"/>
                        </a:rPr>
                        <a:t>ВЛДОС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130402"/>
                  </a:ext>
                </a:extLst>
              </a:tr>
            </a:tbl>
          </a:graphicData>
        </a:graphic>
      </p:graphicFrame>
      <p:sp>
        <p:nvSpPr>
          <p:cNvPr id="3" name="TextBox 15">
            <a:extLst>
              <a:ext uri="{FF2B5EF4-FFF2-40B4-BE49-F238E27FC236}">
                <a16:creationId xmlns:a16="http://schemas.microsoft.com/office/drawing/2014/main" id="{46FD2EDA-18CD-5285-7021-A7A2EE7D75DB}"/>
              </a:ext>
            </a:extLst>
          </p:cNvPr>
          <p:cNvSpPr txBox="1"/>
          <p:nvPr/>
        </p:nvSpPr>
        <p:spPr>
          <a:xfrm>
            <a:off x="156000" y="1290446"/>
            <a:ext cx="1176168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задачі мультикласифікації на контрольній вибірці, що становила </a:t>
            </a:r>
            <a:r>
              <a:rPr lang="en-US" sz="2200" dirty="0"/>
              <a:t>10</a:t>
            </a:r>
            <a:r>
              <a:rPr lang="uk-UA" sz="2200" dirty="0"/>
              <a:t>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3611421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9ED2-4DF7-7325-5C38-C3A4C3E53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3A9D1BB3-CD39-91ED-E63A-3D99C284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24</a:t>
            </a:fld>
            <a:endParaRPr lang="uk" sz="18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D7D191F-346C-98CF-2745-4C06995A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другому рівні (ч.2)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55FA70B3-2F64-FBD3-E7E2-6419D00D2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4131"/>
              </p:ext>
            </p:extLst>
          </p:nvPr>
        </p:nvGraphicFramePr>
        <p:xfrm>
          <a:off x="156000" y="1896436"/>
          <a:ext cx="11880000" cy="360000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604233413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2510685588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3665924986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1094068956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2342188470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Стадія фіброзу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05813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</a:rPr>
                        <a:t>F0</a:t>
                      </a:r>
                      <a:endParaRPr lang="uk-UA" sz="2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2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76714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</a:rPr>
                        <a:t>F1</a:t>
                      </a:r>
                      <a:endParaRPr lang="uk-UA" sz="2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313161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</a:rPr>
                        <a:t>F2</a:t>
                      </a:r>
                      <a:endParaRPr lang="uk-UA" sz="2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8364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</a:rPr>
                        <a:t>F3</a:t>
                      </a:r>
                      <a:endParaRPr lang="uk-UA" sz="2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326011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</a:rPr>
                        <a:t>F4</a:t>
                      </a:r>
                      <a:endParaRPr lang="uk-UA" sz="2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6641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</a:rPr>
                        <a:t>Усі класи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994570"/>
                  </a:ext>
                </a:extLst>
              </a:tr>
            </a:tbl>
          </a:graphicData>
        </a:graphic>
      </p:graphicFrame>
      <p:sp>
        <p:nvSpPr>
          <p:cNvPr id="5" name="TextBox 15">
            <a:extLst>
              <a:ext uri="{FF2B5EF4-FFF2-40B4-BE49-F238E27FC236}">
                <a16:creationId xmlns:a16="http://schemas.microsoft.com/office/drawing/2014/main" id="{A127023E-4749-DEC6-8774-FBDE0544121C}"/>
              </a:ext>
            </a:extLst>
          </p:cNvPr>
          <p:cNvSpPr txBox="1"/>
          <p:nvPr/>
        </p:nvSpPr>
        <p:spPr>
          <a:xfrm>
            <a:off x="156000" y="1219328"/>
            <a:ext cx="7940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застосування найкращої моделі мультикласифікації на екзаменаційній вибірці, що становила 10%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363133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A22A7640-225E-04AC-FA35-A2B1E9A2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600"/>
              <a:pPr/>
              <a:t>25</a:t>
            </a:fld>
            <a:endParaRPr lang="uk" sz="160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1D727B6-127D-9080-9914-42BB710B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третьому рівні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0DE11EC1-4A3B-4529-2589-5BAB12FDD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972565"/>
              </p:ext>
            </p:extLst>
          </p:nvPr>
        </p:nvGraphicFramePr>
        <p:xfrm>
          <a:off x="66000" y="1859915"/>
          <a:ext cx="12060000" cy="463296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348935">
                  <a:extLst>
                    <a:ext uri="{9D8B030D-6E8A-4147-A177-3AD203B41FA5}">
                      <a16:colId xmlns:a16="http://schemas.microsoft.com/office/drawing/2014/main" val="3571288424"/>
                    </a:ext>
                  </a:extLst>
                </a:gridCol>
                <a:gridCol w="1331065">
                  <a:extLst>
                    <a:ext uri="{9D8B030D-6E8A-4147-A177-3AD203B41FA5}">
                      <a16:colId xmlns:a16="http://schemas.microsoft.com/office/drawing/2014/main" val="3587521601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1651117683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2132560915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1136824045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4143012069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3743295366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2153097622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206942416"/>
                    </a:ext>
                  </a:extLst>
                </a:gridCol>
              </a:tblGrid>
              <a:tr h="57912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solidFill>
                            <a:srgbClr val="21325E"/>
                          </a:solidFill>
                          <a:effectLst/>
                        </a:rPr>
                        <a:t>Стадія фіброзу</a:t>
                      </a:r>
                      <a:endParaRPr lang="uk-UA" sz="16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solidFill>
                            <a:srgbClr val="21325E"/>
                          </a:solidFill>
                          <a:effectLst/>
                        </a:rPr>
                        <a:t>Екзаменаційна вибірка (10%)</a:t>
                      </a:r>
                      <a:endParaRPr lang="uk-UA" sz="16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solidFill>
                            <a:srgbClr val="21325E"/>
                          </a:solidFill>
                          <a:effectLst/>
                        </a:rPr>
                        <a:t>Уся когорта пацієнтів (100%)</a:t>
                      </a:r>
                      <a:endParaRPr lang="uk-UA" sz="16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20526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5191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F0</a:t>
                      </a:r>
                      <a:endParaRPr lang="uk-UA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effectLst/>
                          <a:latin typeface="+mn-lt"/>
                        </a:rPr>
                        <a:t>–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effectLst/>
                          <a:latin typeface="+mn-lt"/>
                        </a:rPr>
                        <a:t>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1776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F1</a:t>
                      </a:r>
                      <a:endParaRPr lang="uk-UA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448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F2</a:t>
                      </a:r>
                      <a:endParaRPr lang="uk-UA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54636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F3</a:t>
                      </a:r>
                      <a:endParaRPr lang="uk-UA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513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F4</a:t>
                      </a:r>
                      <a:endParaRPr lang="uk-UA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37505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</a:rPr>
                        <a:t>Усі класи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uk-UA" sz="16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uk-UA" sz="16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6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417250"/>
                  </a:ext>
                </a:extLst>
              </a:tr>
            </a:tbl>
          </a:graphicData>
        </a:graphic>
      </p:graphicFrame>
      <p:sp>
        <p:nvSpPr>
          <p:cNvPr id="3" name="TextBox 15">
            <a:extLst>
              <a:ext uri="{FF2B5EF4-FFF2-40B4-BE49-F238E27FC236}">
                <a16:creationId xmlns:a16="http://schemas.microsoft.com/office/drawing/2014/main" id="{AB9A1BBD-B04C-F8A4-2E1F-E94FAF0EEE49}"/>
              </a:ext>
            </a:extLst>
          </p:cNvPr>
          <p:cNvSpPr txBox="1"/>
          <p:nvPr/>
        </p:nvSpPr>
        <p:spPr>
          <a:xfrm>
            <a:off x="66000" y="1613694"/>
            <a:ext cx="1076744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Результати класифікації мажоритарного голосування індивідуально для кожного пацієнта</a:t>
            </a:r>
          </a:p>
        </p:txBody>
      </p:sp>
    </p:spTree>
    <p:extLst>
      <p:ext uri="{BB962C8B-B14F-4D97-AF65-F5344CB8AC3E}">
        <p14:creationId xmlns:p14="http://schemas.microsoft.com/office/powerpoint/2010/main" val="118568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28045-A5A6-F166-987D-1A42947DB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8">
            <a:extLst>
              <a:ext uri="{FF2B5EF4-FFF2-40B4-BE49-F238E27FC236}">
                <a16:creationId xmlns:a16="http://schemas.microsoft.com/office/drawing/2014/main" id="{6645B0D6-A234-D659-7317-5B375345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26</a:t>
            </a:fld>
            <a:endParaRPr lang="uk" sz="180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9EDA66E-4E05-D43E-262E-7924E605E5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 №2. Ідентифікація </a:t>
            </a:r>
            <a:r>
              <a:rPr lang="en-US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COVID-</a:t>
            </a:r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асоційованих патологій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 descr="Зображення, що містить текст, логотип, Графіка, символ&#10;&#10;Автоматично згенерований опис">
            <a:extLst>
              <a:ext uri="{FF2B5EF4-FFF2-40B4-BE49-F238E27FC236}">
                <a16:creationId xmlns:a16="http://schemas.microsoft.com/office/drawing/2014/main" id="{B833C221-5A1D-703A-B1A0-7CBB60582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26" y="1165314"/>
            <a:ext cx="8565148" cy="1080000"/>
          </a:xfrm>
          <a:prstGeom prst="rect">
            <a:avLst/>
          </a:prstGeom>
        </p:spPr>
      </p:pic>
      <p:pic>
        <p:nvPicPr>
          <p:cNvPr id="2" name="Рисунок 1" descr="Зображення, що містить коло, чорно-білий, мистецтво&#10;&#10;Автоматично згенерований опис">
            <a:extLst>
              <a:ext uri="{FF2B5EF4-FFF2-40B4-BE49-F238E27FC236}">
                <a16:creationId xmlns:a16="http://schemas.microsoft.com/office/drawing/2014/main" id="{6DCB466E-D25F-9574-48F7-550E79787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28" y="2571881"/>
            <a:ext cx="3600000" cy="36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49576489-316E-A9C6-A62A-FECC4931E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06824"/>
              </p:ext>
            </p:extLst>
          </p:nvPr>
        </p:nvGraphicFramePr>
        <p:xfrm>
          <a:off x="104472" y="2566306"/>
          <a:ext cx="7020000" cy="3605575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382813220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12188141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983645967"/>
                    </a:ext>
                  </a:extLst>
                </a:gridCol>
              </a:tblGrid>
              <a:tr h="43670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Стан легень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Кількість пацієнтів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Кількість знімків КТ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144697"/>
                  </a:ext>
                </a:extLst>
              </a:tr>
              <a:tr h="436705"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i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Нормальний стан легень</a:t>
                      </a:r>
                      <a:endParaRPr lang="uk-UA" sz="1800" i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uk-UA" sz="12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53155077"/>
                  </a:ext>
                </a:extLst>
              </a:tr>
              <a:tr h="43670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Норма</a:t>
                      </a:r>
                      <a:endParaRPr lang="uk-UA" sz="18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4691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740800"/>
                  </a:ext>
                </a:extLst>
              </a:tr>
              <a:tr h="436705"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i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Патологічний стан легень</a:t>
                      </a:r>
                      <a:endParaRPr lang="uk-UA" sz="1800" i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uk-UA" sz="12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93289827"/>
                  </a:ext>
                </a:extLst>
              </a:tr>
              <a:tr h="43670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Long COVID</a:t>
                      </a:r>
                      <a:endParaRPr lang="uk-UA" sz="18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5290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55517"/>
                  </a:ext>
                </a:extLst>
              </a:tr>
              <a:tr h="43670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Гостра фаза 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COVID-19</a:t>
                      </a:r>
                      <a:endParaRPr lang="uk-UA" sz="18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6741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659347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Консолідація, що призвела до СЗЛ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2599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640019"/>
                  </a:ext>
                </a:extLst>
              </a:tr>
              <a:tr h="43670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Усього</a:t>
                      </a:r>
                      <a:endParaRPr lang="uk-UA" sz="1800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uk-UA" sz="1800" b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800" b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19321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431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61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9CFA6-B45F-1DC9-4420-64AA9B81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Місце для номера слайда 8">
            <a:extLst>
              <a:ext uri="{FF2B5EF4-FFF2-40B4-BE49-F238E27FC236}">
                <a16:creationId xmlns:a16="http://schemas.microsoft.com/office/drawing/2014/main" id="{F3E2270F-9184-736D-6DDA-42D72A4E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27</a:t>
            </a:fld>
            <a:endParaRPr lang="uk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0561864-26BE-D25D-D3DE-13A1740016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Характеристика клінічного матеріалу (ч.1)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4D1697D4-622A-24E0-0848-A59FDC480404}"/>
              </a:ext>
            </a:extLst>
          </p:cNvPr>
          <p:cNvGrpSpPr/>
          <p:nvPr/>
        </p:nvGrpSpPr>
        <p:grpSpPr>
          <a:xfrm>
            <a:off x="943290" y="1720517"/>
            <a:ext cx="10388341" cy="3951840"/>
            <a:chOff x="943290" y="1720517"/>
            <a:chExt cx="10388341" cy="3951840"/>
          </a:xfrm>
        </p:grpSpPr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9F873922-AADB-395F-1061-7D305E3537E7}"/>
                </a:ext>
              </a:extLst>
            </p:cNvPr>
            <p:cNvSpPr txBox="1"/>
            <p:nvPr/>
          </p:nvSpPr>
          <p:spPr>
            <a:xfrm>
              <a:off x="1606468" y="5364580"/>
              <a:ext cx="23171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uk-UA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Оригінальний знімок</a:t>
              </a: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2A4C2F79-C364-6E74-661B-AC8FB72A4E86}"/>
                </a:ext>
              </a:extLst>
            </p:cNvPr>
            <p:cNvSpPr txBox="1"/>
            <p:nvPr/>
          </p:nvSpPr>
          <p:spPr>
            <a:xfrm>
              <a:off x="7609662" y="5364580"/>
              <a:ext cx="372196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uk-UA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Сегментовані області інтересу (ОІ)</a:t>
              </a:r>
            </a:p>
          </p:txBody>
        </p:sp>
        <p:sp>
          <p:nvSpPr>
            <p:cNvPr id="44" name="Стрілка: вліво 43">
              <a:extLst>
                <a:ext uri="{FF2B5EF4-FFF2-40B4-BE49-F238E27FC236}">
                  <a16:creationId xmlns:a16="http://schemas.microsoft.com/office/drawing/2014/main" id="{D700882C-A422-36EA-629B-20C7B108D7DD}"/>
                </a:ext>
              </a:extLst>
            </p:cNvPr>
            <p:cNvSpPr/>
            <p:nvPr/>
          </p:nvSpPr>
          <p:spPr>
            <a:xfrm flipH="1">
              <a:off x="5165047" y="3313121"/>
              <a:ext cx="1905600" cy="458304"/>
            </a:xfrm>
            <a:prstGeom prst="leftArrow">
              <a:avLst>
                <a:gd name="adj1" fmla="val 41878"/>
                <a:gd name="adj2" fmla="val 120186"/>
              </a:avLst>
            </a:prstGeom>
            <a:solidFill>
              <a:srgbClr val="F1D00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3200" dirty="0"/>
            </a:p>
          </p:txBody>
        </p:sp>
        <p:pic>
          <p:nvPicPr>
            <p:cNvPr id="2" name="Рисунок 1" descr="Зображення, що містить коло, чорно-білий, мистецтво&#10;&#10;Автоматично згенерований опис">
              <a:extLst>
                <a:ext uri="{FF2B5EF4-FFF2-40B4-BE49-F238E27FC236}">
                  <a16:creationId xmlns:a16="http://schemas.microsoft.com/office/drawing/2014/main" id="{251E862E-3E9C-FD05-5F16-BA9F44B45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90" y="1720517"/>
              <a:ext cx="3643512" cy="364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Рисунок 2" descr="Зображення, що містить силует, чорно-білий&#10;&#10;Автоматично згенерований опис">
              <a:extLst>
                <a:ext uri="{FF2B5EF4-FFF2-40B4-BE49-F238E27FC236}">
                  <a16:creationId xmlns:a16="http://schemas.microsoft.com/office/drawing/2014/main" id="{31AD2783-06FA-5040-9CE9-B2141B96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8892" y="1742365"/>
              <a:ext cx="3599815" cy="359981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02032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636B7-029C-6F31-25D9-BCBB8D5D5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Місце для номера слайда 8">
            <a:extLst>
              <a:ext uri="{FF2B5EF4-FFF2-40B4-BE49-F238E27FC236}">
                <a16:creationId xmlns:a16="http://schemas.microsoft.com/office/drawing/2014/main" id="{022B794B-180D-BCCE-7805-DEA43E4B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28</a:t>
            </a:fld>
            <a:endParaRPr lang="uk" sz="1800"/>
          </a:p>
        </p:txBody>
      </p:sp>
      <p:sp>
        <p:nvSpPr>
          <p:cNvPr id="61" name="Заголовок 1">
            <a:extLst>
              <a:ext uri="{FF2B5EF4-FFF2-40B4-BE49-F238E27FC236}">
                <a16:creationId xmlns:a16="http://schemas.microsoft.com/office/drawing/2014/main" id="{B80C6459-5A65-7252-1CAD-9684904718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Характеристика клінічного матеріалу (ч.2)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6" name="Таблиця 15">
            <a:extLst>
              <a:ext uri="{FF2B5EF4-FFF2-40B4-BE49-F238E27FC236}">
                <a16:creationId xmlns:a16="http://schemas.microsoft.com/office/drawing/2014/main" id="{61F0EB90-C66C-E882-8E7A-6AB09230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286904"/>
              </p:ext>
            </p:extLst>
          </p:nvPr>
        </p:nvGraphicFramePr>
        <p:xfrm>
          <a:off x="1820400" y="1536437"/>
          <a:ext cx="9000000" cy="43200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3828132202"/>
                    </a:ext>
                  </a:extLst>
                </a:gridCol>
                <a:gridCol w="4500000">
                  <a:extLst>
                    <a:ext uri="{9D8B030D-6E8A-4147-A177-3AD203B41FA5}">
                      <a16:colId xmlns:a16="http://schemas.microsoft.com/office/drawing/2014/main" val="112188141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Стан легень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rgbClr val="21325E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Кількість ОІ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144697"/>
                  </a:ext>
                </a:extLst>
              </a:tr>
              <a:tr h="54000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i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Нормальний стан легень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15507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Норма</a:t>
                      </a:r>
                      <a:endParaRPr lang="uk-UA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565 (23.99%)</a:t>
                      </a:r>
                      <a:endParaRPr lang="uk-UA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740800"/>
                  </a:ext>
                </a:extLst>
              </a:tr>
              <a:tr h="54000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i="1" kern="1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Патологічний стан легень</a:t>
                      </a:r>
                      <a:endParaRPr lang="uk-UA" sz="2000" i="1" kern="1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28982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Long COVID</a:t>
                      </a:r>
                      <a:endParaRPr lang="uk-UA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634 (26.92%)</a:t>
                      </a:r>
                      <a:endParaRPr lang="uk-UA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555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Гостра фаза 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COVID-19</a:t>
                      </a:r>
                      <a:endParaRPr lang="uk-UA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841 (35.71%)</a:t>
                      </a:r>
                      <a:endParaRPr lang="uk-UA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65934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Консолідація, що призвела до СЗЛ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315 (13.38%)</a:t>
                      </a:r>
                      <a:endParaRPr lang="uk-UA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64001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kern="1200" dirty="0">
                          <a:solidFill>
                            <a:srgbClr val="21325E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Усього</a:t>
                      </a:r>
                      <a:endParaRPr lang="uk-UA" sz="2000" kern="100" dirty="0">
                        <a:solidFill>
                          <a:srgbClr val="21325E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000" b="1" kern="1200" dirty="0">
                          <a:solidFill>
                            <a:srgbClr val="21325E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2355</a:t>
                      </a:r>
                      <a:endParaRPr lang="uk-UA" sz="2000" b="1" kern="100" dirty="0">
                        <a:solidFill>
                          <a:srgbClr val="21325E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431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181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8A2BF-9F8F-1123-3808-E8F7082D4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10C1750F-D36C-2B86-44E3-E5258AA9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29</a:t>
            </a:fld>
            <a:endParaRPr lang="uk" sz="180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A45C045-4A5A-24ED-C878-FB07BD20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Методика моделювання</a:t>
            </a:r>
            <a:endParaRPr lang="ru-UA" sz="3600" b="1" dirty="0">
              <a:solidFill>
                <a:srgbClr val="F0F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7EB7A-F811-34FE-D8F2-3D2F70113853}"/>
              </a:ext>
            </a:extLst>
          </p:cNvPr>
          <p:cNvSpPr txBox="1">
            <a:spLocks/>
          </p:cNvSpPr>
          <p:nvPr/>
        </p:nvSpPr>
        <p:spPr>
          <a:xfrm>
            <a:off x="642000" y="1268258"/>
            <a:ext cx="10908000" cy="4321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cs typeface="Calibri" panose="020F0502020204030204" pitchFamily="34" charset="0"/>
              </a:rPr>
              <a:t>На першому та другому рівнях технології ієрархічної класифікації виконується порівняння </a:t>
            </a:r>
            <a:r>
              <a:rPr lang="en-US" sz="2400" dirty="0">
                <a:cs typeface="Calibri" panose="020F0502020204030204" pitchFamily="34" charset="0"/>
              </a:rPr>
              <a:t>4 </a:t>
            </a:r>
            <a:r>
              <a:rPr lang="uk-UA" sz="2400" dirty="0">
                <a:cs typeface="Calibri" panose="020F0502020204030204" pitchFamily="34" charset="0"/>
              </a:rPr>
              <a:t>методів ансамблевого навчання</a:t>
            </a:r>
            <a:r>
              <a:rPr lang="en-US" sz="2400" dirty="0">
                <a:cs typeface="Calibri" panose="020F0502020204030204" pitchFamily="34" charset="0"/>
              </a:rPr>
              <a:t>:</a:t>
            </a:r>
            <a:r>
              <a:rPr lang="uk-UA" sz="2400" dirty="0">
                <a:cs typeface="Calibri" panose="020F0502020204030204" pitchFamily="34" charset="0"/>
              </a:rPr>
              <a:t> випадковий ліс</a:t>
            </a:r>
            <a:r>
              <a:rPr lang="en-US" sz="2400" dirty="0">
                <a:cs typeface="Calibri" panose="020F0502020204030204" pitchFamily="34" charset="0"/>
              </a:rPr>
              <a:t>, XGBoost, LightGBM, </a:t>
            </a:r>
            <a:r>
              <a:rPr lang="uk-UA" sz="2400" dirty="0">
                <a:cs typeface="Calibri" panose="020F0502020204030204" pitchFamily="34" charset="0"/>
              </a:rPr>
              <a:t>та ВЛДОС.</a:t>
            </a:r>
          </a:p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cs typeface="Calibri" panose="020F0502020204030204" pitchFamily="34" charset="0"/>
              </a:rPr>
              <a:t>На першому рівні розв'язувались </a:t>
            </a:r>
            <a:r>
              <a:rPr lang="en-US" sz="2400" dirty="0">
                <a:cs typeface="Calibri" panose="020F0502020204030204" pitchFamily="34" charset="0"/>
              </a:rPr>
              <a:t>3</a:t>
            </a:r>
            <a:r>
              <a:rPr lang="uk-UA" sz="2400" dirty="0">
                <a:cs typeface="Calibri" panose="020F0502020204030204" pitchFamily="34" charset="0"/>
              </a:rPr>
              <a:t> задачі бінарної класифікації: </a:t>
            </a:r>
            <a:r>
              <a:rPr lang="en-US" sz="2400" dirty="0">
                <a:cs typeface="Calibri" panose="020F0502020204030204" pitchFamily="34" charset="0"/>
              </a:rPr>
              <a:t>«N </a:t>
            </a:r>
            <a:r>
              <a:rPr lang="uk-UA" sz="2400" dirty="0">
                <a:cs typeface="Calibri" panose="020F0502020204030204" pitchFamily="34" charset="0"/>
              </a:rPr>
              <a:t>проти </a:t>
            </a:r>
            <a:r>
              <a:rPr lang="en-US" sz="2400" dirty="0">
                <a:cs typeface="Calibri" panose="020F0502020204030204" pitchFamily="34" charset="0"/>
              </a:rPr>
              <a:t>LCV»</a:t>
            </a:r>
            <a:r>
              <a:rPr lang="uk-UA" sz="2400" dirty="0">
                <a:cs typeface="Calibri" panose="020F0502020204030204" pitchFamily="34" charset="0"/>
              </a:rPr>
              <a:t>, </a:t>
            </a:r>
            <a:r>
              <a:rPr lang="en-US" sz="2400" dirty="0">
                <a:cs typeface="Calibri" panose="020F0502020204030204" pitchFamily="34" charset="0"/>
              </a:rPr>
              <a:t>«NL </a:t>
            </a:r>
            <a:r>
              <a:rPr lang="uk-UA" sz="2400" dirty="0">
                <a:cs typeface="Calibri" panose="020F0502020204030204" pitchFamily="34" charset="0"/>
              </a:rPr>
              <a:t>проти </a:t>
            </a:r>
            <a:r>
              <a:rPr lang="en-US" sz="2400" dirty="0">
                <a:cs typeface="Calibri" panose="020F0502020204030204" pitchFamily="34" charset="0"/>
              </a:rPr>
              <a:t>CV»</a:t>
            </a:r>
            <a:r>
              <a:rPr lang="uk-UA" sz="2400" dirty="0">
                <a:cs typeface="Calibri" panose="020F0502020204030204" pitchFamily="34" charset="0"/>
              </a:rPr>
              <a:t> та </a:t>
            </a:r>
            <a:r>
              <a:rPr lang="en-US" sz="2400" dirty="0">
                <a:cs typeface="Calibri" panose="020F0502020204030204" pitchFamily="34" charset="0"/>
              </a:rPr>
              <a:t>«NLC </a:t>
            </a:r>
            <a:r>
              <a:rPr lang="uk-UA" sz="2400" dirty="0">
                <a:cs typeface="Calibri" panose="020F0502020204030204" pitchFamily="34" charset="0"/>
              </a:rPr>
              <a:t>проти </a:t>
            </a:r>
            <a:r>
              <a:rPr lang="en-US" sz="2400" dirty="0">
                <a:cs typeface="Calibri" panose="020F0502020204030204" pitchFamily="34" charset="0"/>
              </a:rPr>
              <a:t>V»</a:t>
            </a:r>
            <a:r>
              <a:rPr lang="uk-UA" sz="2400" dirty="0"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cs typeface="Calibri" panose="020F0502020204030204" pitchFamily="34" charset="0"/>
              </a:rPr>
              <a:t>Метод </a:t>
            </a:r>
            <a:r>
              <a:rPr lang="en-US" sz="2400" dirty="0">
                <a:cs typeface="Calibri" panose="020F0502020204030204" pitchFamily="34" charset="0"/>
              </a:rPr>
              <a:t>ADASYN (</a:t>
            </a:r>
            <a:r>
              <a:rPr lang="en-US" sz="2400" dirty="0"/>
              <a:t>Oversample using Adaptive Synthetic)</a:t>
            </a:r>
            <a:r>
              <a:rPr lang="uk-UA" sz="2400" dirty="0"/>
              <a:t> дозволив мінімізувати вплив дисбалансу класів за допомогою генерації зразків міноритарних класів.</a:t>
            </a:r>
          </a:p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noProof="0" dirty="0">
                <a:cs typeface="Calibri" panose="020F0502020204030204" pitchFamily="34" charset="0"/>
              </a:rPr>
              <a:t>Використовувалось співвідношення 6:2:2 для розділення пацієнтів на навчальну, контрольну і екзаменаційну вибірки</a:t>
            </a:r>
            <a:r>
              <a:rPr lang="en-US" sz="2400" dirty="0"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cs typeface="Calibri" panose="020F0502020204030204" pitchFamily="34" charset="0"/>
              </a:rPr>
              <a:t>5</a:t>
            </a:r>
            <a:r>
              <a:rPr lang="en-US" sz="2400" dirty="0">
                <a:cs typeface="Calibri" panose="020F0502020204030204" pitchFamily="34" charset="0"/>
              </a:rPr>
              <a:t>-</a:t>
            </a:r>
            <a:r>
              <a:rPr lang="ru-RU" sz="2400" dirty="0">
                <a:cs typeface="Calibri" panose="020F0502020204030204" pitchFamily="34" charset="0"/>
              </a:rPr>
              <a:t>кратна</a:t>
            </a:r>
            <a:r>
              <a:rPr lang="en-US" sz="2400" dirty="0">
                <a:cs typeface="Calibri" panose="020F0502020204030204" pitchFamily="34" charset="0"/>
              </a:rPr>
              <a:t> </a:t>
            </a:r>
            <a:r>
              <a:rPr lang="uk-UA" sz="2400" dirty="0">
                <a:cs typeface="Calibri" panose="020F0502020204030204" pitchFamily="34" charset="0"/>
              </a:rPr>
              <a:t>перехресна перевірка була застосована для оптимізації гіперпареметрів алгоритмів навчання моделей</a:t>
            </a:r>
            <a:r>
              <a:rPr lang="en-US" sz="2400" dirty="0"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00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5BEDE-88CD-ACDF-A83B-572EA29B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51556-CC91-E40E-4B8C-BA935060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3600" b="1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  <a:t>Зв’язок роботи з науковими програмами,</a:t>
            </a:r>
            <a:br>
              <a:rPr lang="uk-UA" sz="3600" b="1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</a:br>
            <a:r>
              <a:rPr lang="uk-UA" sz="3600" b="1" dirty="0">
                <a:solidFill>
                  <a:srgbClr val="F0F0F0"/>
                </a:solidFill>
                <a:latin typeface="+mn-lt"/>
                <a:cs typeface="Arial" panose="020B0604020202020204" pitchFamily="34" charset="0"/>
              </a:rPr>
              <a:t>планами, темами, грантами</a:t>
            </a: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2689B750-9A5C-9CA8-88C4-9DC95FF59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 smtClean="0"/>
              <a:pPr/>
              <a:t>3</a:t>
            </a:fld>
            <a:endParaRPr lang="uk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193EB-E3A1-F8B9-8A62-D358883FDFE9}"/>
              </a:ext>
            </a:extLst>
          </p:cNvPr>
          <p:cNvSpPr txBox="1">
            <a:spLocks/>
          </p:cNvSpPr>
          <p:nvPr/>
        </p:nvSpPr>
        <p:spPr>
          <a:xfrm>
            <a:off x="1596000" y="996437"/>
            <a:ext cx="9000000" cy="54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1C396E"/>
              </a:buClr>
              <a:buNone/>
            </a:pPr>
            <a:r>
              <a:rPr lang="uk-UA" sz="2400" b="1" noProof="0" dirty="0">
                <a:cs typeface="Arial" panose="020B0604020202020204" pitchFamily="34" charset="0"/>
              </a:rPr>
              <a:t>Дослідження виконано в межах двох науково-дослідних проєктів кафедри біомедичної кібернетики</a:t>
            </a:r>
            <a:r>
              <a:rPr lang="uk-UA" sz="2400" b="1" dirty="0">
                <a:cs typeface="Arial" panose="020B0604020202020204" pitchFamily="34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1C396E"/>
              </a:buClr>
              <a:buNone/>
            </a:pPr>
            <a:r>
              <a:rPr lang="uk-UA" sz="2400" dirty="0">
                <a:cs typeface="Arial" panose="020B0604020202020204" pitchFamily="34" charset="0"/>
              </a:rPr>
              <a:t>1. НДР д/р № 0117</a:t>
            </a:r>
            <a:r>
              <a:rPr lang="en-US" sz="2400" dirty="0">
                <a:cs typeface="Arial" panose="020B0604020202020204" pitchFamily="34" charset="0"/>
              </a:rPr>
              <a:t>U006934 «</a:t>
            </a:r>
            <a:r>
              <a:rPr lang="uk-UA" sz="2400" dirty="0">
                <a:cs typeface="Arial" panose="020B0604020202020204" pitchFamily="34" charset="0"/>
              </a:rPr>
              <a:t>Методи та моделі ідентифікації станів біологічних об’єктів» (зареєстровано 22 листопада 2017 року, завершено 16 жовтня 2022 року).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1C396E"/>
              </a:buClr>
              <a:buNone/>
            </a:pPr>
            <a:r>
              <a:rPr lang="uk-UA" sz="2400" dirty="0">
                <a:cs typeface="Arial" panose="020B0604020202020204" pitchFamily="34" charset="0"/>
              </a:rPr>
              <a:t>2. НДР д/р № 0123</a:t>
            </a:r>
            <a:r>
              <a:rPr lang="en-US" sz="2400" dirty="0">
                <a:cs typeface="Arial" panose="020B0604020202020204" pitchFamily="34" charset="0"/>
              </a:rPr>
              <a:t>U100866 «</a:t>
            </a:r>
            <a:r>
              <a:rPr lang="uk-UA" sz="2400" dirty="0">
                <a:cs typeface="Arial" panose="020B0604020202020204" pitchFamily="34" charset="0"/>
              </a:rPr>
              <a:t>Методи та моделі ідентифікації станів об’єктів в задачах прийняття медичних рішень» (зареєстровано </a:t>
            </a:r>
            <a:br>
              <a:rPr lang="en-US" sz="2400" dirty="0">
                <a:cs typeface="Arial" panose="020B0604020202020204" pitchFamily="34" charset="0"/>
              </a:rPr>
            </a:br>
            <a:r>
              <a:rPr lang="uk-UA" sz="2400" dirty="0">
                <a:cs typeface="Arial" panose="020B0604020202020204" pitchFamily="34" charset="0"/>
              </a:rPr>
              <a:t>06 лютого 2023 року).</a:t>
            </a:r>
          </a:p>
        </p:txBody>
      </p:sp>
    </p:spTree>
    <p:extLst>
      <p:ext uri="{BB962C8B-B14F-4D97-AF65-F5344CB8AC3E}">
        <p14:creationId xmlns:p14="http://schemas.microsoft.com/office/powerpoint/2010/main" val="2632130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64B75-D972-4126-C26A-0A28885F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D370E3B9-5FA0-44F6-8AC6-EDE8DC58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30</a:t>
            </a:fld>
            <a:endParaRPr lang="uk" sz="180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CE891F-F849-D86B-DA5F-517A5707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першому рівні (ч.1)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42D4A-A04E-CBD9-C681-DCA5BDD5E62D}"/>
              </a:ext>
            </a:extLst>
          </p:cNvPr>
          <p:cNvSpPr txBox="1"/>
          <p:nvPr/>
        </p:nvSpPr>
        <p:spPr>
          <a:xfrm>
            <a:off x="0" y="6211669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baseline="30000" dirty="0"/>
              <a:t>1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LCV</a:t>
            </a:r>
            <a:r>
              <a:rPr lang="uk-UA" dirty="0"/>
              <a:t>», усього на контрольній вибірці їх було </a:t>
            </a:r>
            <a:r>
              <a:rPr lang="en-US" b="1" dirty="0"/>
              <a:t>302</a:t>
            </a:r>
            <a:r>
              <a:rPr lang="uk-UA" b="1" dirty="0"/>
              <a:t> (</a:t>
            </a:r>
            <a:r>
              <a:rPr lang="en-US" b="1" dirty="0"/>
              <a:t>75</a:t>
            </a:r>
            <a:r>
              <a:rPr lang="uk-UA" b="1" dirty="0"/>
              <a:t>.</a:t>
            </a:r>
            <a:r>
              <a:rPr lang="en-US" b="1" dirty="0"/>
              <a:t>12</a:t>
            </a:r>
            <a:r>
              <a:rPr lang="uk-UA" b="1" dirty="0"/>
              <a:t>%)</a:t>
            </a:r>
          </a:p>
          <a:p>
            <a:r>
              <a:rPr lang="uk-UA" b="1" baseline="30000" dirty="0"/>
              <a:t>2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N</a:t>
            </a:r>
            <a:r>
              <a:rPr lang="uk-UA" dirty="0"/>
              <a:t>», усього на контрольній вибірці їх було </a:t>
            </a:r>
            <a:r>
              <a:rPr lang="en-US" b="1" dirty="0"/>
              <a:t>100</a:t>
            </a:r>
            <a:r>
              <a:rPr lang="uk-UA" b="1" dirty="0"/>
              <a:t> (</a:t>
            </a:r>
            <a:r>
              <a:rPr lang="en-US" b="1" dirty="0"/>
              <a:t>24</a:t>
            </a:r>
            <a:r>
              <a:rPr lang="uk-UA" b="1" dirty="0"/>
              <a:t>.</a:t>
            </a:r>
            <a:r>
              <a:rPr lang="en-US" b="1" dirty="0"/>
              <a:t>88</a:t>
            </a:r>
            <a:r>
              <a:rPr lang="uk-UA" b="1" dirty="0"/>
              <a:t>%)</a:t>
            </a: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7537E0C7-6AFF-0AAC-2491-097FF5114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80265"/>
              </p:ext>
            </p:extLst>
          </p:nvPr>
        </p:nvGraphicFramePr>
        <p:xfrm>
          <a:off x="156000" y="1629000"/>
          <a:ext cx="11880000" cy="360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298632846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3626441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25610924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22298130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29748596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9900431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Метод класифікації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1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Специфічність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2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1244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</a:rPr>
                        <a:t>Випадковий ліс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2643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XGBoost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0266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LightGBM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24181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effectLst/>
                        </a:rPr>
                        <a:t>ВЛДОС</a:t>
                      </a:r>
                      <a:endParaRPr lang="uk-UA" sz="2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682926"/>
                  </a:ext>
                </a:extLst>
              </a:tr>
            </a:tbl>
          </a:graphicData>
        </a:graphic>
      </p:graphicFrame>
      <p:sp>
        <p:nvSpPr>
          <p:cNvPr id="5" name="TextBox 15">
            <a:extLst>
              <a:ext uri="{FF2B5EF4-FFF2-40B4-BE49-F238E27FC236}">
                <a16:creationId xmlns:a16="http://schemas.microsoft.com/office/drawing/2014/main" id="{261F042B-F1DF-472C-B35B-8B4EDA47B2BC}"/>
              </a:ext>
            </a:extLst>
          </p:cNvPr>
          <p:cNvSpPr txBox="1"/>
          <p:nvPr/>
        </p:nvSpPr>
        <p:spPr>
          <a:xfrm>
            <a:off x="156000" y="1290446"/>
            <a:ext cx="118800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класифікації</a:t>
            </a:r>
            <a:r>
              <a:rPr lang="en-US" sz="2200" dirty="0"/>
              <a:t> </a:t>
            </a:r>
            <a:r>
              <a:rPr lang="uk-UA" sz="2200" dirty="0">
                <a:cs typeface="Calibri" panose="020F0502020204030204" pitchFamily="34" charset="0"/>
              </a:rPr>
              <a:t>«</a:t>
            </a:r>
            <a:r>
              <a:rPr lang="en-US" sz="2200" dirty="0">
                <a:cs typeface="Calibri" panose="020F0502020204030204" pitchFamily="34" charset="0"/>
              </a:rPr>
              <a:t>N </a:t>
            </a:r>
            <a:r>
              <a:rPr lang="uk-UA" sz="2200" dirty="0">
                <a:cs typeface="Calibri" panose="020F0502020204030204" pitchFamily="34" charset="0"/>
              </a:rPr>
              <a:t>проти</a:t>
            </a:r>
            <a:r>
              <a:rPr lang="en-US" sz="2200" dirty="0">
                <a:cs typeface="Calibri" panose="020F0502020204030204" pitchFamily="34" charset="0"/>
              </a:rPr>
              <a:t> LCV</a:t>
            </a:r>
            <a:r>
              <a:rPr lang="uk-UA" sz="2200" dirty="0">
                <a:cs typeface="Calibri" panose="020F0502020204030204" pitchFamily="34" charset="0"/>
              </a:rPr>
              <a:t>»</a:t>
            </a:r>
            <a:r>
              <a:rPr lang="uk-UA" sz="2200" dirty="0"/>
              <a:t> на контрольній вибірці, що становила 2</a:t>
            </a:r>
            <a:r>
              <a:rPr lang="en-US" sz="2200" dirty="0"/>
              <a:t>0</a:t>
            </a:r>
            <a:r>
              <a:rPr lang="uk-UA" sz="2200" dirty="0"/>
              <a:t>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118399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6EB5D-2A41-A4CF-C938-E0F8C667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A739FD69-3E6B-719E-57D3-18B9EDB9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31</a:t>
            </a:fld>
            <a:endParaRPr lang="uk" sz="180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53C718B-1CF6-ACCB-ACD5-2891550C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25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першому рівні (ч.2)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EDE43-0017-DAE8-971E-7C4EC3A2FE8F}"/>
              </a:ext>
            </a:extLst>
          </p:cNvPr>
          <p:cNvSpPr txBox="1"/>
          <p:nvPr/>
        </p:nvSpPr>
        <p:spPr>
          <a:xfrm>
            <a:off x="0" y="6211669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baseline="30000" dirty="0"/>
              <a:t>1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CV</a:t>
            </a:r>
            <a:r>
              <a:rPr lang="uk-UA" dirty="0"/>
              <a:t>», усього на тестовій вибірці їх було </a:t>
            </a:r>
            <a:r>
              <a:rPr lang="en-US" b="1" dirty="0"/>
              <a:t>197</a:t>
            </a:r>
            <a:r>
              <a:rPr lang="uk-UA" b="1" dirty="0"/>
              <a:t> (</a:t>
            </a:r>
            <a:r>
              <a:rPr lang="en-US" b="1" dirty="0"/>
              <a:t>49</a:t>
            </a:r>
            <a:r>
              <a:rPr lang="uk-UA" b="1" dirty="0"/>
              <a:t>.</a:t>
            </a:r>
            <a:r>
              <a:rPr lang="en-US" b="1" dirty="0"/>
              <a:t>00</a:t>
            </a:r>
            <a:r>
              <a:rPr lang="uk-UA" b="1" dirty="0"/>
              <a:t>%)</a:t>
            </a:r>
          </a:p>
          <a:p>
            <a:r>
              <a:rPr lang="uk-UA" b="1" baseline="30000" dirty="0"/>
              <a:t>2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NL</a:t>
            </a:r>
            <a:r>
              <a:rPr lang="uk-UA" dirty="0"/>
              <a:t>», усього на тестовій вибірці їх було </a:t>
            </a:r>
            <a:r>
              <a:rPr lang="en-US" b="1" dirty="0"/>
              <a:t>205</a:t>
            </a:r>
            <a:r>
              <a:rPr lang="uk-UA" b="1" dirty="0"/>
              <a:t> (</a:t>
            </a:r>
            <a:r>
              <a:rPr lang="en-US" b="1" dirty="0"/>
              <a:t>51</a:t>
            </a:r>
            <a:r>
              <a:rPr lang="uk-UA" b="1" dirty="0"/>
              <a:t>.</a:t>
            </a:r>
            <a:r>
              <a:rPr lang="en-US" b="1" dirty="0"/>
              <a:t>00</a:t>
            </a:r>
            <a:r>
              <a:rPr lang="uk-UA" b="1" dirty="0"/>
              <a:t>%)</a:t>
            </a: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09ACA68D-497D-A454-67EC-141E56A1C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81879"/>
              </p:ext>
            </p:extLst>
          </p:nvPr>
        </p:nvGraphicFramePr>
        <p:xfrm>
          <a:off x="156000" y="1629000"/>
          <a:ext cx="11880000" cy="360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33421502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11772013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3006426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50373738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97989904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49644543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Метод класифікації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1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Специфічність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2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985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</a:rPr>
                        <a:t>Випадковий ліс</a:t>
                      </a:r>
                      <a:endParaRPr lang="uk-UA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8040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XGBoost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86813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</a:rPr>
                        <a:t>LightGBM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7774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</a:rPr>
                        <a:t>ВЛДОС</a:t>
                      </a:r>
                      <a:endParaRPr lang="uk-UA" sz="2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145109"/>
                  </a:ext>
                </a:extLst>
              </a:tr>
            </a:tbl>
          </a:graphicData>
        </a:graphic>
      </p:graphicFrame>
      <p:sp>
        <p:nvSpPr>
          <p:cNvPr id="5" name="TextBox 15">
            <a:extLst>
              <a:ext uri="{FF2B5EF4-FFF2-40B4-BE49-F238E27FC236}">
                <a16:creationId xmlns:a16="http://schemas.microsoft.com/office/drawing/2014/main" id="{C30C1717-8DD7-2F0E-5DCB-E5920544DED7}"/>
              </a:ext>
            </a:extLst>
          </p:cNvPr>
          <p:cNvSpPr txBox="1"/>
          <p:nvPr/>
        </p:nvSpPr>
        <p:spPr>
          <a:xfrm>
            <a:off x="156000" y="1290446"/>
            <a:ext cx="118800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класифікації</a:t>
            </a:r>
            <a:r>
              <a:rPr lang="en-US" sz="2200" dirty="0"/>
              <a:t> </a:t>
            </a:r>
            <a:r>
              <a:rPr lang="uk-UA" sz="2200" dirty="0">
                <a:cs typeface="Calibri" panose="020F0502020204030204" pitchFamily="34" charset="0"/>
              </a:rPr>
              <a:t>«</a:t>
            </a:r>
            <a:r>
              <a:rPr lang="en-US" sz="2200" dirty="0">
                <a:cs typeface="Calibri" panose="020F0502020204030204" pitchFamily="34" charset="0"/>
              </a:rPr>
              <a:t>NL </a:t>
            </a:r>
            <a:r>
              <a:rPr lang="uk-UA" sz="2200" dirty="0">
                <a:cs typeface="Calibri" panose="020F0502020204030204" pitchFamily="34" charset="0"/>
              </a:rPr>
              <a:t>проти</a:t>
            </a:r>
            <a:r>
              <a:rPr lang="en-US" sz="2200" dirty="0">
                <a:cs typeface="Calibri" panose="020F0502020204030204" pitchFamily="34" charset="0"/>
              </a:rPr>
              <a:t> CV</a:t>
            </a:r>
            <a:r>
              <a:rPr lang="uk-UA" sz="2200" dirty="0">
                <a:cs typeface="Calibri" panose="020F0502020204030204" pitchFamily="34" charset="0"/>
              </a:rPr>
              <a:t>»</a:t>
            </a:r>
            <a:r>
              <a:rPr lang="uk-UA" sz="2200" dirty="0"/>
              <a:t> на контрольній вибірці, що становила 2</a:t>
            </a:r>
            <a:r>
              <a:rPr lang="en-US" sz="2200" dirty="0"/>
              <a:t>0</a:t>
            </a:r>
            <a:r>
              <a:rPr lang="uk-UA" sz="2200" dirty="0"/>
              <a:t>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2036031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F7879-0857-D44A-7526-46D89B64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4F933569-6B82-FC0B-E59F-5882CF1F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32</a:t>
            </a:fld>
            <a:endParaRPr lang="uk" sz="180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4F2EB8F-4F40-25D8-F3B6-200F19A9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першому рівні (ч.3)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5510A-2642-DC23-F632-8B1C4BCB4692}"/>
              </a:ext>
            </a:extLst>
          </p:cNvPr>
          <p:cNvSpPr txBox="1"/>
          <p:nvPr/>
        </p:nvSpPr>
        <p:spPr>
          <a:xfrm>
            <a:off x="0" y="6211669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baseline="30000" dirty="0"/>
              <a:t>1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V</a:t>
            </a:r>
            <a:r>
              <a:rPr lang="uk-UA" dirty="0"/>
              <a:t>», усього на контрольній вибірці їх було </a:t>
            </a:r>
            <a:r>
              <a:rPr lang="en-US" b="1" dirty="0"/>
              <a:t>55</a:t>
            </a:r>
            <a:r>
              <a:rPr lang="uk-UA" b="1" dirty="0"/>
              <a:t> (</a:t>
            </a:r>
            <a:r>
              <a:rPr lang="en-US" b="1" dirty="0"/>
              <a:t>13</a:t>
            </a:r>
            <a:r>
              <a:rPr lang="uk-UA" b="1" dirty="0"/>
              <a:t>.</a:t>
            </a:r>
            <a:r>
              <a:rPr lang="en-US" b="1" dirty="0"/>
              <a:t>68</a:t>
            </a:r>
            <a:r>
              <a:rPr lang="uk-UA" b="1" dirty="0"/>
              <a:t>%)</a:t>
            </a:r>
          </a:p>
          <a:p>
            <a:r>
              <a:rPr lang="uk-UA" b="1" baseline="30000" dirty="0"/>
              <a:t>2 </a:t>
            </a:r>
            <a:r>
              <a:rPr lang="uk-UA" dirty="0"/>
              <a:t>Доля правильно класифікованих об'єктів класу «</a:t>
            </a:r>
            <a:r>
              <a:rPr lang="en-US" dirty="0"/>
              <a:t>NLC</a:t>
            </a:r>
            <a:r>
              <a:rPr lang="uk-UA" dirty="0"/>
              <a:t>», усього на контрольній вибірці їх було </a:t>
            </a:r>
            <a:r>
              <a:rPr lang="en-US" b="1" dirty="0"/>
              <a:t>347</a:t>
            </a:r>
            <a:r>
              <a:rPr lang="uk-UA" b="1" dirty="0"/>
              <a:t> (</a:t>
            </a:r>
            <a:r>
              <a:rPr lang="en-US" b="1" dirty="0"/>
              <a:t>86</a:t>
            </a:r>
            <a:r>
              <a:rPr lang="uk-UA" b="1" dirty="0"/>
              <a:t>.</a:t>
            </a:r>
            <a:r>
              <a:rPr lang="en-US" b="1" dirty="0"/>
              <a:t>32</a:t>
            </a:r>
            <a:r>
              <a:rPr lang="uk-UA" b="1" dirty="0"/>
              <a:t>%)</a:t>
            </a: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EEABEBAF-93DE-91BC-40B3-584B56E2F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56677"/>
              </p:ext>
            </p:extLst>
          </p:nvPr>
        </p:nvGraphicFramePr>
        <p:xfrm>
          <a:off x="156000" y="1629000"/>
          <a:ext cx="11880000" cy="360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202324201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661595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6121345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64643470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51811544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33899935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Метод класифікації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1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Специфічність</a:t>
                      </a:r>
                      <a:r>
                        <a:rPr lang="uk-UA" sz="2200" baseline="30000" dirty="0">
                          <a:solidFill>
                            <a:srgbClr val="21325E"/>
                          </a:solidFill>
                          <a:effectLst/>
                        </a:rPr>
                        <a:t>2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6989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</a:rPr>
                        <a:t>Випадковий ліс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00432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  <a:latin typeface="+mn-lt"/>
                        </a:rPr>
                        <a:t>XGBoost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13722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  <a:latin typeface="+mn-lt"/>
                        </a:rPr>
                        <a:t>LightGBM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2283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  <a:latin typeface="+mn-lt"/>
                        </a:rPr>
                        <a:t>ВЛДОС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55503"/>
                  </a:ext>
                </a:extLst>
              </a:tr>
            </a:tbl>
          </a:graphicData>
        </a:graphic>
      </p:graphicFrame>
      <p:sp>
        <p:nvSpPr>
          <p:cNvPr id="5" name="TextBox 15">
            <a:extLst>
              <a:ext uri="{FF2B5EF4-FFF2-40B4-BE49-F238E27FC236}">
                <a16:creationId xmlns:a16="http://schemas.microsoft.com/office/drawing/2014/main" id="{C869DED4-F6D2-4833-498B-C63E8E33CC4C}"/>
              </a:ext>
            </a:extLst>
          </p:cNvPr>
          <p:cNvSpPr txBox="1"/>
          <p:nvPr/>
        </p:nvSpPr>
        <p:spPr>
          <a:xfrm>
            <a:off x="156000" y="1290446"/>
            <a:ext cx="1188000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класифікації</a:t>
            </a:r>
            <a:r>
              <a:rPr lang="en-US" sz="2200" dirty="0"/>
              <a:t> </a:t>
            </a:r>
            <a:r>
              <a:rPr lang="uk-UA" sz="2200" dirty="0">
                <a:cs typeface="Calibri" panose="020F0502020204030204" pitchFamily="34" charset="0"/>
              </a:rPr>
              <a:t>«</a:t>
            </a:r>
            <a:r>
              <a:rPr lang="en-US" sz="2200" dirty="0">
                <a:cs typeface="Calibri" panose="020F0502020204030204" pitchFamily="34" charset="0"/>
              </a:rPr>
              <a:t>NLC </a:t>
            </a:r>
            <a:r>
              <a:rPr lang="uk-UA" sz="2200" dirty="0">
                <a:cs typeface="Calibri" panose="020F0502020204030204" pitchFamily="34" charset="0"/>
              </a:rPr>
              <a:t>проти </a:t>
            </a:r>
            <a:r>
              <a:rPr lang="en-US" sz="2200" dirty="0">
                <a:cs typeface="Calibri" panose="020F0502020204030204" pitchFamily="34" charset="0"/>
              </a:rPr>
              <a:t>V</a:t>
            </a:r>
            <a:r>
              <a:rPr lang="uk-UA" sz="2200" dirty="0">
                <a:cs typeface="Calibri" panose="020F0502020204030204" pitchFamily="34" charset="0"/>
              </a:rPr>
              <a:t>»</a:t>
            </a:r>
            <a:r>
              <a:rPr lang="uk-UA" sz="2200" dirty="0"/>
              <a:t> на контрольній вибірці, що становила 2</a:t>
            </a:r>
            <a:r>
              <a:rPr lang="en-US" sz="2200" dirty="0"/>
              <a:t>0</a:t>
            </a:r>
            <a:r>
              <a:rPr lang="uk-UA" sz="2200" dirty="0"/>
              <a:t>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1564394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78E84-80F9-A593-CEDE-50124E094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6EA57BEA-5828-FFED-F896-D9B9CD11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33</a:t>
            </a:fld>
            <a:endParaRPr lang="uk" sz="180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D2DF2AC-ABD1-84BD-6318-5FAE2B84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другому рівні (ч.1)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577D4B61-0E09-DC1F-B698-11C31E1FD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662589"/>
              </p:ext>
            </p:extLst>
          </p:nvPr>
        </p:nvGraphicFramePr>
        <p:xfrm>
          <a:off x="156000" y="1629000"/>
          <a:ext cx="11880000" cy="360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270981723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1806941751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831610448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2519549268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118891284"/>
                    </a:ext>
                  </a:extLst>
                </a:gridCol>
              </a:tblGrid>
              <a:tr h="60000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Метод класифікації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Групова класифікація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«Один проти всіх»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314978"/>
                  </a:ext>
                </a:extLst>
              </a:tr>
              <a:tr h="600000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Правильність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F-</a:t>
                      </a: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міра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Правильність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F-</a:t>
                      </a: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міра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409890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  <a:latin typeface="+mn-lt"/>
                        </a:rPr>
                        <a:t>Випадковий ліс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977994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effectLst/>
                          <a:latin typeface="+mn-lt"/>
                        </a:rPr>
                        <a:t>XGBoost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uk-UA" sz="2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78449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  <a:latin typeface="+mn-lt"/>
                        </a:rPr>
                        <a:t>LightGBM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01786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  <a:latin typeface="+mn-lt"/>
                        </a:rPr>
                        <a:t>ВЛДОС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130402"/>
                  </a:ext>
                </a:extLst>
              </a:tr>
            </a:tbl>
          </a:graphicData>
        </a:graphic>
      </p:graphicFrame>
      <p:sp>
        <p:nvSpPr>
          <p:cNvPr id="3" name="TextBox 15">
            <a:extLst>
              <a:ext uri="{FF2B5EF4-FFF2-40B4-BE49-F238E27FC236}">
                <a16:creationId xmlns:a16="http://schemas.microsoft.com/office/drawing/2014/main" id="{543D5272-CB21-7F73-72A6-263DD6478E23}"/>
              </a:ext>
            </a:extLst>
          </p:cNvPr>
          <p:cNvSpPr txBox="1"/>
          <p:nvPr/>
        </p:nvSpPr>
        <p:spPr>
          <a:xfrm>
            <a:off x="156000" y="1290446"/>
            <a:ext cx="11334960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задачі мультикласифікації на контрольній вибірці, що становила 2</a:t>
            </a:r>
            <a:r>
              <a:rPr lang="en-US" sz="2200" dirty="0"/>
              <a:t>0</a:t>
            </a:r>
            <a:r>
              <a:rPr lang="uk-UA" sz="2200" dirty="0"/>
              <a:t>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3965798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0A12D-75FB-D970-DE6C-C8773267B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98EE050C-5D61-A8E4-E1DA-18A00629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34</a:t>
            </a:fld>
            <a:endParaRPr lang="uk" sz="180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5782D0B-5676-FB8D-BECE-E8C3AF31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другому рівні (ч.2)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14A372D1-E332-00F7-0E19-6F05C694C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24204"/>
              </p:ext>
            </p:extLst>
          </p:nvPr>
        </p:nvGraphicFramePr>
        <p:xfrm>
          <a:off x="156000" y="1861157"/>
          <a:ext cx="11880000" cy="367056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604233413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2510685588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3665924986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1094068956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2342188470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Стан легень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Чутливість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Точність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Правильність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21325E"/>
                          </a:solidFill>
                          <a:effectLst/>
                        </a:rPr>
                        <a:t>F-</a:t>
                      </a:r>
                      <a:r>
                        <a:rPr lang="uk-UA" sz="2200" dirty="0">
                          <a:solidFill>
                            <a:srgbClr val="21325E"/>
                          </a:solidFill>
                          <a:effectLst/>
                        </a:rPr>
                        <a:t>міра</a:t>
                      </a:r>
                      <a:endParaRPr lang="uk-UA" sz="2200" dirty="0">
                        <a:solidFill>
                          <a:srgbClr val="21325E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05813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Норма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dirty="0">
                          <a:effectLst/>
                          <a:latin typeface="+mn-lt"/>
                        </a:rPr>
                        <a:t>–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67149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 COVID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13161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Гостра фаза </a:t>
                      </a:r>
                      <a:r>
                        <a:rPr lang="en-US" sz="22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COVID-19</a:t>
                      </a:r>
                      <a:endParaRPr lang="uk-UA" sz="2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83642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СЗЛ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uk-UA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326011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Усі класи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uk-UA" sz="22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uk-UA" sz="22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94570"/>
                  </a:ext>
                </a:extLst>
              </a:tr>
            </a:tbl>
          </a:graphicData>
        </a:graphic>
      </p:graphicFrame>
      <p:sp>
        <p:nvSpPr>
          <p:cNvPr id="5" name="TextBox 15">
            <a:extLst>
              <a:ext uri="{FF2B5EF4-FFF2-40B4-BE49-F238E27FC236}">
                <a16:creationId xmlns:a16="http://schemas.microsoft.com/office/drawing/2014/main" id="{14174C41-C971-3E48-26E2-EACF9C085996}"/>
              </a:ext>
            </a:extLst>
          </p:cNvPr>
          <p:cNvSpPr txBox="1"/>
          <p:nvPr/>
        </p:nvSpPr>
        <p:spPr>
          <a:xfrm>
            <a:off x="156000" y="1184049"/>
            <a:ext cx="785008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2200" dirty="0"/>
              <a:t>Результати застосування найкращої моделі мультикласифікації на екзаменаційній вибірці, що становила 20% від загальної</a:t>
            </a:r>
          </a:p>
        </p:txBody>
      </p:sp>
    </p:spTree>
    <p:extLst>
      <p:ext uri="{BB962C8B-B14F-4D97-AF65-F5344CB8AC3E}">
        <p14:creationId xmlns:p14="http://schemas.microsoft.com/office/powerpoint/2010/main" val="349610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FA406-B50B-4343-635E-6C06707E1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номера слайда 8">
            <a:extLst>
              <a:ext uri="{FF2B5EF4-FFF2-40B4-BE49-F238E27FC236}">
                <a16:creationId xmlns:a16="http://schemas.microsoft.com/office/drawing/2014/main" id="{99EA680E-3E26-7EDC-3C1B-594ED0D7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600"/>
              <a:pPr/>
              <a:t>35</a:t>
            </a:fld>
            <a:endParaRPr lang="uk" sz="160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90C202-D614-E19A-7135-74A9C043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Класифікація на третьому рівні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02CB675C-3B87-8F88-DC2D-4E798E480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73239"/>
              </p:ext>
            </p:extLst>
          </p:nvPr>
        </p:nvGraphicFramePr>
        <p:xfrm>
          <a:off x="156000" y="1628999"/>
          <a:ext cx="11880000" cy="360000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320000">
                  <a:extLst>
                    <a:ext uri="{9D8B030D-6E8A-4147-A177-3AD203B41FA5}">
                      <a16:colId xmlns:a16="http://schemas.microsoft.com/office/drawing/2014/main" val="3571288424"/>
                    </a:ext>
                  </a:extLst>
                </a:gridCol>
                <a:gridCol w="1320000">
                  <a:extLst>
                    <a:ext uri="{9D8B030D-6E8A-4147-A177-3AD203B41FA5}">
                      <a16:colId xmlns:a16="http://schemas.microsoft.com/office/drawing/2014/main" val="3587521601"/>
                    </a:ext>
                  </a:extLst>
                </a:gridCol>
                <a:gridCol w="1320000">
                  <a:extLst>
                    <a:ext uri="{9D8B030D-6E8A-4147-A177-3AD203B41FA5}">
                      <a16:colId xmlns:a16="http://schemas.microsoft.com/office/drawing/2014/main" val="1651117683"/>
                    </a:ext>
                  </a:extLst>
                </a:gridCol>
                <a:gridCol w="1320000">
                  <a:extLst>
                    <a:ext uri="{9D8B030D-6E8A-4147-A177-3AD203B41FA5}">
                      <a16:colId xmlns:a16="http://schemas.microsoft.com/office/drawing/2014/main" val="2132560915"/>
                    </a:ext>
                  </a:extLst>
                </a:gridCol>
                <a:gridCol w="1320000">
                  <a:extLst>
                    <a:ext uri="{9D8B030D-6E8A-4147-A177-3AD203B41FA5}">
                      <a16:colId xmlns:a16="http://schemas.microsoft.com/office/drawing/2014/main" val="1136824045"/>
                    </a:ext>
                  </a:extLst>
                </a:gridCol>
                <a:gridCol w="1320000">
                  <a:extLst>
                    <a:ext uri="{9D8B030D-6E8A-4147-A177-3AD203B41FA5}">
                      <a16:colId xmlns:a16="http://schemas.microsoft.com/office/drawing/2014/main" val="4143012069"/>
                    </a:ext>
                  </a:extLst>
                </a:gridCol>
                <a:gridCol w="1320000">
                  <a:extLst>
                    <a:ext uri="{9D8B030D-6E8A-4147-A177-3AD203B41FA5}">
                      <a16:colId xmlns:a16="http://schemas.microsoft.com/office/drawing/2014/main" val="3743295366"/>
                    </a:ext>
                  </a:extLst>
                </a:gridCol>
                <a:gridCol w="1320000">
                  <a:extLst>
                    <a:ext uri="{9D8B030D-6E8A-4147-A177-3AD203B41FA5}">
                      <a16:colId xmlns:a16="http://schemas.microsoft.com/office/drawing/2014/main" val="2153097622"/>
                    </a:ext>
                  </a:extLst>
                </a:gridCol>
                <a:gridCol w="1320000">
                  <a:extLst>
                    <a:ext uri="{9D8B030D-6E8A-4147-A177-3AD203B41FA5}">
                      <a16:colId xmlns:a16="http://schemas.microsoft.com/office/drawing/2014/main" val="206942416"/>
                    </a:ext>
                  </a:extLst>
                </a:gridCol>
              </a:tblGrid>
              <a:tr h="514286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Стан легень</a:t>
                      </a:r>
                      <a:endParaRPr lang="uk-UA" sz="16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Екзаменаційна вибірка (20%)</a:t>
                      </a:r>
                      <a:endParaRPr lang="uk-UA" sz="16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Уся когорта пацієнтів (100%)</a:t>
                      </a:r>
                      <a:endParaRPr lang="uk-UA" sz="16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20526"/>
                  </a:ext>
                </a:extLst>
              </a:tr>
              <a:tr h="514286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Чутливість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Точність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Правильність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F-</a:t>
                      </a: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міра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Чутливість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Точність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Правильність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F-</a:t>
                      </a: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міра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19104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Норма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01776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 COVID</a:t>
                      </a:r>
                      <a:endParaRPr lang="uk-UA" sz="16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44806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Гостра фаза </a:t>
                      </a:r>
                      <a:r>
                        <a:rPr lang="en-US" sz="16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COVID-19</a:t>
                      </a:r>
                      <a:endParaRPr lang="uk-UA" sz="16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54636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СЗЛ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uk-UA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</a:t>
                      </a:r>
                      <a:endParaRPr lang="uk-UA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51343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Усі класи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–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uk-UA" sz="16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1600" b="1" kern="1200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uk-UA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dirty="0">
                          <a:solidFill>
                            <a:srgbClr val="21325E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uk-UA" sz="1600" b="1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417250"/>
                  </a:ext>
                </a:extLst>
              </a:tr>
            </a:tbl>
          </a:graphicData>
        </a:graphic>
      </p:graphicFrame>
      <p:sp>
        <p:nvSpPr>
          <p:cNvPr id="4" name="TextBox 15">
            <a:extLst>
              <a:ext uri="{FF2B5EF4-FFF2-40B4-BE49-F238E27FC236}">
                <a16:creationId xmlns:a16="http://schemas.microsoft.com/office/drawing/2014/main" id="{DAC0B56F-66F0-2C4C-3BDA-2A4BEBF5515B}"/>
              </a:ext>
            </a:extLst>
          </p:cNvPr>
          <p:cNvSpPr txBox="1"/>
          <p:nvPr/>
        </p:nvSpPr>
        <p:spPr>
          <a:xfrm>
            <a:off x="156000" y="1382778"/>
            <a:ext cx="993720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Результати класифікації мажоритарного голосування індивідуально для кожного пацієнта</a:t>
            </a:r>
          </a:p>
        </p:txBody>
      </p:sp>
    </p:spTree>
    <p:extLst>
      <p:ext uri="{BB962C8B-B14F-4D97-AF65-F5344CB8AC3E}">
        <p14:creationId xmlns:p14="http://schemas.microsoft.com/office/powerpoint/2010/main" val="1844608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5C82-2EFA-846F-FE78-635D0D96E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10C8-6300-97BF-6209-D56E822B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Наукова новизна отриманих результатів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94592EB4-C424-7C75-B152-924507B5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 smtClean="0"/>
              <a:pPr/>
              <a:t>36</a:t>
            </a:fld>
            <a:endParaRPr lang="uk" sz="1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90C88D-5FD9-31FC-7CF7-715AFDD89A87}"/>
              </a:ext>
            </a:extLst>
          </p:cNvPr>
          <p:cNvSpPr txBox="1">
            <a:spLocks/>
          </p:cNvSpPr>
          <p:nvPr/>
        </p:nvSpPr>
        <p:spPr>
          <a:xfrm>
            <a:off x="696000" y="996437"/>
            <a:ext cx="10800000" cy="540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1. Уперше для стадіювання фіброзу печінки (дані ультразвукових зображень) та ідентифікації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COVID-</a:t>
            </a: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асоційованих легеневих патологій (дані КТ) застосовано розширений набір методів текстурного аналізу.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2. Доопрацьовано методику кореляційного відбору ознак у мультикласових задачах, що вперше дало змогу сформувати оптимальні набори ознак для кожного конкретного завдання.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3. Вперше розроблено метод машинного навчання «випадковий ліс дерев оптимальної складності» (ВЛДОС), що інтегрує: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Принципи методу групового урахування аргументів (МГУА) для побудови дерев рішень оптимальної складності з метою уникнення перенавчання та підвищення узагальнюючої здатності.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Генетичні алгоритми для оптимізації наборів ознак, що поліпшує якість і точність класифікації.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Методи аналізу ієрархій для зваженого голосування дерев, які враховують індивідуальні характеристики кожного дерева в ансамблі.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4. Вперше запропоновано технологію ієрархічної класифікації, що ґрунтується на групуванні семантично споріднених класів і побудові багаторівневої системи класифікаторів (бінарних і мультикласових).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5. Вперше інтегровано метод ВЛДОС, технологію ієрархічної класифікації та розширений набір методів текстурного аналізу в єдиний комплексний підхід для аналізу цифрових зображень.</a:t>
            </a:r>
          </a:p>
        </p:txBody>
      </p:sp>
    </p:spTree>
    <p:extLst>
      <p:ext uri="{BB962C8B-B14F-4D97-AF65-F5344CB8AC3E}">
        <p14:creationId xmlns:p14="http://schemas.microsoft.com/office/powerpoint/2010/main" val="3778154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F45EF-4521-0D45-765C-F0FB8D4F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B4436-F53D-64F7-F044-C6D1695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Практичне значення отриманих результатів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352E2683-428A-5793-F587-882407A7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 smtClean="0"/>
              <a:pPr/>
              <a:t>37</a:t>
            </a:fld>
            <a:endParaRPr lang="uk" sz="1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64F343-1A85-203D-4836-A525124B82ED}"/>
              </a:ext>
            </a:extLst>
          </p:cNvPr>
          <p:cNvSpPr txBox="1">
            <a:spLocks/>
          </p:cNvSpPr>
          <p:nvPr/>
        </p:nvSpPr>
        <p:spPr>
          <a:xfrm>
            <a:off x="696000" y="1179744"/>
            <a:ext cx="10800000" cy="540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Розроблена технологія ієрархічної класифікації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основі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методу ВЛДОС і текстурного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аналізу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 демонструє суттєве підвищення точності діагностичних процедур.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Впровадження даної технології в практику ряду медичних установ (є відповідні акти впровадження) сприяло вдосконаленню діагностики фіброзу печінки на основі даних УЗО та ідентифікації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COVID-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асоційованих патологій за результатами КТ.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Практичне застосування технології охоплює декілька напрямів. Для стадіювання фіброзу печінки вона сприяє зниженню потреби в інвазивних діагностичних методах за рахунок оцінки текстурних характеристик паренхіми.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Технологія дозволяє з високою точністю ідентифікувати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COVID-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асоційовані патології на основі даних КТ, що, в свою чергу, сприяє персоналізації терапевтичних стратегій.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Потенціал інтеграції технології в телемедичні платформи та її використання для довгострокового моніторингу стану пацієнтів представляє особливу цінність для регіонів з обмеженими ресурсами охорони здоров'я.</a:t>
            </a:r>
          </a:p>
        </p:txBody>
      </p:sp>
    </p:spTree>
    <p:extLst>
      <p:ext uri="{BB962C8B-B14F-4D97-AF65-F5344CB8AC3E}">
        <p14:creationId xmlns:p14="http://schemas.microsoft.com/office/powerpoint/2010/main" val="2200621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46FE8-8AB7-01DB-C6A2-C11D3D58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B720B-5AF5-8930-44B7-67E90342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Висновки</a:t>
            </a: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9D3D8AD3-442E-DA75-1D2E-F6DA1415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 smtClean="0"/>
              <a:pPr/>
              <a:t>38</a:t>
            </a:fld>
            <a:endParaRPr lang="uk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D8352-B0BB-17AF-6871-09F0750CB061}"/>
              </a:ext>
            </a:extLst>
          </p:cNvPr>
          <p:cNvSpPr txBox="1">
            <a:spLocks/>
          </p:cNvSpPr>
          <p:nvPr/>
        </p:nvSpPr>
        <p:spPr>
          <a:xfrm>
            <a:off x="156000" y="900000"/>
            <a:ext cx="11880000" cy="57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Дисертаційне дослідження було присвячене проблемі підвищення точності розв'язання задач аналізу цифрових зображень, зокрема в медичній діагностиці, шляхом розроблення технології ієрархічної класифікації.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Основні наукові результати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uk-U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Критичний аналіз існуючих методів: 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виявлено обмеження, пов'язані з узагальненням, обчислювальними ресурсами, складністю інтерпретації та дисбалансом класів.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Методологія формування ознак: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 текстурний аналіз із застосуванням різноманітних дескрипторів (включаючи гістограми, вейвлети, ознаки </a:t>
            </a:r>
            <a:r>
              <a:rPr lang="uk-UA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згорткових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 нейронних мереж) та кореляційний аналіз для зменшення розмірності.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Удосконалення методу випадкового лісу: 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модифікація (ВЛДОС) з використанням МГУА, генетичних алгоритмів та МАІ; експериментально підтверджено підвищення точності (на 10%) та стійкість до дисбалансу.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Технологія ієрархічної класифікації: 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групування семантично споріднених класів та багаторівнева система класифікаторів; зменшення кількості моделей та впливу дисбалансу класів (на 5-10%).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Експериментальна апробація: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 успішне застосування для діагностики фіброзу печінки (точність 75% на екзамені) та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COVID-19 (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точність 89% на екзамені) на рівні об'єктів (пацієнтів).</a:t>
            </a:r>
          </a:p>
        </p:txBody>
      </p:sp>
    </p:spTree>
    <p:extLst>
      <p:ext uri="{BB962C8B-B14F-4D97-AF65-F5344CB8AC3E}">
        <p14:creationId xmlns:p14="http://schemas.microsoft.com/office/powerpoint/2010/main" val="2379153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55999-1266-F74C-50AB-EAFA1E16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92469-DB24-9DD8-91E0-2672B878D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Відомості про наукові публікації</a:t>
            </a: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099AB7C6-CE88-5C32-0C72-BE95A44B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 smtClean="0"/>
              <a:pPr/>
              <a:t>39</a:t>
            </a:fld>
            <a:endParaRPr lang="uk" sz="1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995DB7-9A87-4FD7-E759-BA0920EF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46" y="1896437"/>
            <a:ext cx="103749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1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F59E5-BEE3-4638-B25A-FD6CEDCD4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9D5D2-903D-AC0D-B4C1-6EF8D6C16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Постановка задачі</a:t>
            </a:r>
            <a:r>
              <a:rPr lang="en-US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ч.1)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B685DA4B-597C-C73C-FB66-D75B0B95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 smtClean="0"/>
              <a:pPr/>
              <a:t>4</a:t>
            </a:fld>
            <a:endParaRPr lang="uk" sz="1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4119CE-2360-B228-E92A-121CB20C130D}"/>
              </a:ext>
            </a:extLst>
          </p:cNvPr>
          <p:cNvSpPr txBox="1">
            <a:spLocks/>
          </p:cNvSpPr>
          <p:nvPr/>
        </p:nvSpPr>
        <p:spPr>
          <a:xfrm>
            <a:off x="696000" y="1179744"/>
            <a:ext cx="10800000" cy="540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Об'єкт дослідження: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Методи та моделі інтелектуального аналізу даних.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Предмет дослідження: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Застосування методів та моделей інтелектуального аналізу даних у задачах обробки й аналізу цифрових зображень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Мета дослідження: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Підвищення якості прийняття рішень на основі розроблення технології ієрархічної класифікації для аналізу цифрових зображень.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Гіпотеза дослідження: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Застосування технології ієрархічної класифікації, що базується на ансамблевих моделях (зокрема, модифікованому методі випадкового лісу ВЛДОС) і доповнена методами текстурного аналізу для формування інформативних ознак, забезпечить вищу точність та ефективність аналізу цифрових зображень порівняно з традиційними методами.</a:t>
            </a:r>
          </a:p>
        </p:txBody>
      </p:sp>
    </p:spTree>
    <p:extLst>
      <p:ext uri="{BB962C8B-B14F-4D97-AF65-F5344CB8AC3E}">
        <p14:creationId xmlns:p14="http://schemas.microsoft.com/office/powerpoint/2010/main" val="209326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26AABFF8-6B2C-FAB4-15B9-3491DEEEF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Зображення, що містить символ, логотип, Електрик синій, дизайн&#10;&#10;Автоматично згенерований опис">
            <a:extLst>
              <a:ext uri="{FF2B5EF4-FFF2-40B4-BE49-F238E27FC236}">
                <a16:creationId xmlns:a16="http://schemas.microsoft.com/office/drawing/2014/main" id="{DCE49509-BC25-17DF-F8BB-B492D9A7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600" y="0"/>
            <a:ext cx="978835" cy="1440000"/>
          </a:xfrm>
          <a:prstGeom prst="rect">
            <a:avLst/>
          </a:prstGeom>
        </p:spPr>
      </p:pic>
      <p:pic>
        <p:nvPicPr>
          <p:cNvPr id="17" name="Рисунок 16" descr="Зображення, що містить Графіка, символ, графічний дизайн, картинки&#10;&#10;Автоматично згенерований опис">
            <a:extLst>
              <a:ext uri="{FF2B5EF4-FFF2-40B4-BE49-F238E27FC236}">
                <a16:creationId xmlns:a16="http://schemas.microsoft.com/office/drawing/2014/main" id="{4101047B-F59A-695A-A053-C2F0D21D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5" y="0"/>
            <a:ext cx="1024117" cy="1440000"/>
          </a:xfrm>
          <a:prstGeom prst="rect">
            <a:avLst/>
          </a:prstGeom>
        </p:spPr>
      </p:pic>
      <p:pic>
        <p:nvPicPr>
          <p:cNvPr id="8" name="Рисунок 7" descr="Зображення, що містить ніч&#10;&#10;Автоматично згенерований опис">
            <a:extLst>
              <a:ext uri="{FF2B5EF4-FFF2-40B4-BE49-F238E27FC236}">
                <a16:creationId xmlns:a16="http://schemas.microsoft.com/office/drawing/2014/main" id="{6A376DAF-0F3B-D5CF-3E0E-9F2CE79D8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389" y="0"/>
            <a:ext cx="4589217" cy="10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D65271-FB2E-AD5C-A1BC-E7DA459E1C99}"/>
              </a:ext>
            </a:extLst>
          </p:cNvPr>
          <p:cNvSpPr txBox="1"/>
          <p:nvPr/>
        </p:nvSpPr>
        <p:spPr>
          <a:xfrm>
            <a:off x="2039357" y="1233840"/>
            <a:ext cx="8113280" cy="1182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200" u="none" strike="noStrike" dirty="0">
                <a:solidFill>
                  <a:srgbClr val="21325E"/>
                </a:solidFill>
                <a:effectLst/>
                <a:cs typeface="Arial" panose="020B0604020202020204" pitchFamily="34" charset="0"/>
              </a:rPr>
              <a:t>Національний технічний університет України</a:t>
            </a:r>
          </a:p>
          <a:p>
            <a:pPr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200" u="none" strike="noStrike" dirty="0">
                <a:solidFill>
                  <a:srgbClr val="21325E"/>
                </a:solidFill>
                <a:effectLst/>
                <a:cs typeface="Arial" panose="020B0604020202020204" pitchFamily="34" charset="0"/>
              </a:rPr>
              <a:t>«Київський політехнічний інститут імені Ігоря Сікорського»</a:t>
            </a:r>
          </a:p>
          <a:p>
            <a:pPr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200" u="none" strike="noStrike" dirty="0">
                <a:solidFill>
                  <a:srgbClr val="21325E"/>
                </a:solidFill>
                <a:effectLst/>
                <a:cs typeface="Arial" panose="020B0604020202020204" pitchFamily="34" charset="0"/>
              </a:rPr>
              <a:t>Факультет біомедичної інженерії</a:t>
            </a:r>
          </a:p>
          <a:p>
            <a:pPr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200" dirty="0">
                <a:solidFill>
                  <a:srgbClr val="21325E"/>
                </a:solidFill>
                <a:cs typeface="Arial" panose="020B0604020202020204" pitchFamily="34" charset="0"/>
              </a:rPr>
              <a:t>Кафедра біомедичної кібернетики</a:t>
            </a:r>
            <a:endParaRPr lang="uk-UA" sz="2200" u="none" strike="noStrike" dirty="0">
              <a:solidFill>
                <a:srgbClr val="21325E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264EE-8010-AF4D-2D33-B3344D389F28}"/>
              </a:ext>
            </a:extLst>
          </p:cNvPr>
          <p:cNvSpPr txBox="1"/>
          <p:nvPr/>
        </p:nvSpPr>
        <p:spPr>
          <a:xfrm>
            <a:off x="5169575" y="6397697"/>
            <a:ext cx="1682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uk-UA" sz="2000" b="1" u="none" strike="noStrike" dirty="0">
                <a:solidFill>
                  <a:srgbClr val="21325E"/>
                </a:solidFill>
                <a:effectLst/>
                <a:cs typeface="Arial" panose="020B0604020202020204" pitchFamily="34" charset="0"/>
              </a:rPr>
              <a:t>Київ – 2025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0CA63BD4-FE2E-B302-99C5-BE581C59819B}"/>
              </a:ext>
            </a:extLst>
          </p:cNvPr>
          <p:cNvSpPr txBox="1">
            <a:spLocks/>
          </p:cNvSpPr>
          <p:nvPr/>
        </p:nvSpPr>
        <p:spPr>
          <a:xfrm>
            <a:off x="1512999" y="2967978"/>
            <a:ext cx="9165995" cy="1559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b="1" dirty="0">
                <a:solidFill>
                  <a:srgbClr val="1C39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245798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B9D35-DBB6-4A77-3B0C-BBFEDA45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42BC8B-C680-595D-17D3-0319956C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Постановка задачі (ч.2)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C4F2ADB1-8D38-C242-A4D5-50A88BDA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 smtClean="0"/>
              <a:pPr/>
              <a:t>5</a:t>
            </a:fld>
            <a:endParaRPr lang="uk" sz="1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E2E2EE-6ED6-6A6F-7784-2E8D65B9CE03}"/>
              </a:ext>
            </a:extLst>
          </p:cNvPr>
          <p:cNvSpPr txBox="1">
            <a:spLocks/>
          </p:cNvSpPr>
          <p:nvPr/>
        </p:nvSpPr>
        <p:spPr>
          <a:xfrm>
            <a:off x="696000" y="996437"/>
            <a:ext cx="10800000" cy="54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b="1" dirty="0">
                <a:latin typeface="Calibri" panose="020F0502020204030204" pitchFamily="34" charset="0"/>
                <a:cs typeface="Calibri" panose="020F0502020204030204" pitchFamily="34" charset="0"/>
              </a:rPr>
              <a:t>Завдання дослідження: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1. Виявити невирішені або недостатньо опрацьовані проблеми в галузі цифрової обробки й аналізу зображень.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2. Розробити послідовність формування множини інформативних ознак із зображень методами текстурного аналізу.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3. Удосконалити метод випадкового лісу з метою підвищення точності прогнозування.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4. Розробити технологію ієрархічної класифікації для мультикласових задач.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5. Застосувати розроблену технологію аналізу цифрових зображень для стадіювання фіброзу печінки (ультразвукові знімки) та ідентифікації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COVID-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асоційованих патологій (КТ-зображення).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1C396E"/>
              </a:buClr>
              <a:buNone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6. Визначити напрями подальших досліджень.</a:t>
            </a:r>
          </a:p>
        </p:txBody>
      </p:sp>
    </p:spTree>
    <p:extLst>
      <p:ext uri="{BB962C8B-B14F-4D97-AF65-F5344CB8AC3E}">
        <p14:creationId xmlns:p14="http://schemas.microsoft.com/office/powerpoint/2010/main" val="164977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B2097-B02D-BDB3-2ED9-055B8B6C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BD100-812E-35F4-8F09-3E17EC0E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 літературних джерел</a:t>
            </a:r>
            <a:endParaRPr lang="ru-UA" sz="3600" b="1" dirty="0">
              <a:solidFill>
                <a:srgbClr val="F0F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6A2EB802-79B6-701C-B9BF-B3551C44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 smtClean="0"/>
              <a:pPr/>
              <a:t>6</a:t>
            </a:fld>
            <a:endParaRPr lang="uk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9088A-5E6D-EE0F-15B8-1B71BC437526}"/>
              </a:ext>
            </a:extLst>
          </p:cNvPr>
          <p:cNvSpPr txBox="1"/>
          <p:nvPr/>
        </p:nvSpPr>
        <p:spPr>
          <a:xfrm>
            <a:off x="453656" y="981844"/>
            <a:ext cx="564234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1C396E"/>
              </a:buClr>
            </a:pPr>
            <a:r>
              <a:rPr lang="uk-UA" sz="2400" b="1" dirty="0"/>
              <a:t>Основні виклики в аналізі цифрових зображень: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Велика варіабельність даних.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Потреба у великих обсягах даних.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Проблема інтерпретованості. 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Чутливість до шуму та артефактів.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Обчислювальна складність.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Дисбаланс класів.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endParaRPr lang="uk-UA" sz="2400" dirty="0"/>
          </a:p>
          <a:p>
            <a:pPr>
              <a:buClr>
                <a:srgbClr val="1C396E"/>
              </a:buClr>
            </a:pPr>
            <a:r>
              <a:rPr lang="uk-UA" sz="2400" b="1" dirty="0"/>
              <a:t>Переваги поєднання текстурного аналізу з ансамблевим навчанням: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Вища точність при обмежених даних.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Краща інтерпретованість.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Стійкість до шуму.</a:t>
            </a:r>
          </a:p>
          <a:p>
            <a:pPr marL="285744" indent="-285744">
              <a:buClr>
                <a:srgbClr val="1C396E"/>
              </a:buClr>
              <a:buFont typeface="Wingdings" panose="05000000000000000000" pitchFamily="2" charset="2"/>
              <a:buChar char="§"/>
            </a:pPr>
            <a:r>
              <a:rPr lang="uk-UA" sz="2400" dirty="0"/>
              <a:t>Менша обчислювальна складність.</a:t>
            </a:r>
          </a:p>
        </p:txBody>
      </p:sp>
      <p:pic>
        <p:nvPicPr>
          <p:cNvPr id="4" name="Рисунок 3" descr="Зображення, що містить одежа, особа, Обличчя людини, Робот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24A45086-8F07-2738-34EE-E775FFC6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8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0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55DD1-C09D-DCC0-7A56-34D1EC7F4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52E2335D-F624-261E-0FB5-32461971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7</a:t>
            </a:fld>
            <a:endParaRPr lang="uk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734C16C-99C7-5AF8-3476-48C1E704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Технологія аналізу медичних зображень</a:t>
            </a:r>
            <a:endParaRPr lang="ru-UA" sz="3600" b="1" dirty="0">
              <a:solidFill>
                <a:srgbClr val="F0F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 descr="Зображення, що містить текст, знімок екрана, Шрифт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953EF11-1664-FE19-592E-FC17A772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57" y="1275437"/>
            <a:ext cx="979568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9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442EB-4791-6490-5E88-990C001A2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5ABD59C9-4CA4-1BD2-C566-442EAACC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474" y="6492875"/>
            <a:ext cx="1325526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8</a:t>
            </a:fld>
            <a:endParaRPr lang="uk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C85D645-F7A7-58AE-F461-E0D1E1C9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Формування множини найбільш інформативних ознак</a:t>
            </a:r>
            <a:endParaRPr lang="uk-UA" sz="3600" b="1" dirty="0">
              <a:solidFill>
                <a:srgbClr val="F0F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 descr="Зображення, що містить текст, знімок екрана,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D4490644-AD78-BDB4-3C69-792984BFA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6041" y="1095437"/>
            <a:ext cx="6239918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2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5F4DC-1DD4-70FF-7A43-AEB44689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E9E36D06-6144-D0A1-A91F-6388556E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uk" sz="1800"/>
              <a:pPr/>
              <a:t>9</a:t>
            </a:fld>
            <a:endParaRPr lang="uk" sz="180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AAAE4D4-185B-847C-2EFE-9942A62E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1325E"/>
          </a:solidFill>
        </p:spPr>
        <p:txBody>
          <a:bodyPr>
            <a:noAutofit/>
          </a:bodyPr>
          <a:lstStyle/>
          <a:p>
            <a:pPr algn="ctr"/>
            <a:r>
              <a:rPr lang="uk-UA" sz="3600" b="1" dirty="0">
                <a:solidFill>
                  <a:srgbClr val="F0F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Конструктор дескрипторів зображення</a:t>
            </a:r>
            <a:endParaRPr lang="uk-UA" sz="3600" b="1" dirty="0">
              <a:solidFill>
                <a:srgbClr val="F0F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251252B7-4772-CA92-8F57-798607C2A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64565"/>
              </p:ext>
            </p:extLst>
          </p:nvPr>
        </p:nvGraphicFramePr>
        <p:xfrm>
          <a:off x="696000" y="959600"/>
          <a:ext cx="10800000" cy="58984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451035">
                  <a:extLst>
                    <a:ext uri="{9D8B030D-6E8A-4147-A177-3AD203B41FA5}">
                      <a16:colId xmlns:a16="http://schemas.microsoft.com/office/drawing/2014/main" val="4190891815"/>
                    </a:ext>
                  </a:extLst>
                </a:gridCol>
                <a:gridCol w="6348965">
                  <a:extLst>
                    <a:ext uri="{9D8B030D-6E8A-4147-A177-3AD203B41FA5}">
                      <a16:colId xmlns:a16="http://schemas.microsoft.com/office/drawing/2014/main" val="714648078"/>
                    </a:ext>
                  </a:extLst>
                </a:gridCol>
              </a:tblGrid>
              <a:tr h="27336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Тип дескрипторів</a:t>
                      </a:r>
                      <a:endParaRPr lang="uk-UA" sz="20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dirty="0">
                          <a:solidFill>
                            <a:srgbClr val="21325E"/>
                          </a:solidFill>
                          <a:effectLst/>
                          <a:latin typeface="+mn-lt"/>
                        </a:rPr>
                        <a:t>Методи обчислення</a:t>
                      </a:r>
                      <a:endParaRPr lang="uk-UA" sz="2000" dirty="0">
                        <a:solidFill>
                          <a:srgbClr val="21325E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524832"/>
                  </a:ext>
                </a:extLst>
              </a:tr>
              <a:tr h="273364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 Ознаки текстури</a:t>
                      </a:r>
                      <a:endParaRPr lang="uk-UA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1.1. 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Статистики першого порядку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1.2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. Матриця суміжності рівнів сірого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1.3. 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Статистики різниці рівнів сірого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1.4. 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Матриця різниці тонів сірого в околі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1.5. 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Матриця статистичних ознак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1.6. 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Міри текстурної енергії Лоу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1.7. </a:t>
                      </a:r>
                      <a:r>
                        <a:rPr lang="uk-UA" sz="2000" noProof="0" dirty="0">
                          <a:effectLst/>
                          <a:latin typeface="+mn-lt"/>
                        </a:rPr>
                        <a:t>Аналіз текстури на основі фрактальної розмірності</a:t>
                      </a:r>
                      <a:endParaRPr lang="uk-UA" sz="2000" dirty="0">
                        <a:effectLst/>
                        <a:latin typeface="+mn-lt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1.8. </a:t>
                      </a:r>
                      <a:r>
                        <a:rPr lang="uk-UA" sz="2000" noProof="0" dirty="0">
                          <a:effectLst/>
                          <a:latin typeface="+mn-lt"/>
                        </a:rPr>
                        <a:t>Матриця довжин серій рівнів сірого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1.9. 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Спектр потужності Фур’є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1.10. 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Локальний бінарний шаблон</a:t>
                      </a:r>
                      <a:endParaRPr lang="uk-UA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465857"/>
                  </a:ext>
                </a:extLst>
              </a:tr>
              <a:tr h="27336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 Ознаки на основі гістограм</a:t>
                      </a:r>
                      <a:endParaRPr lang="uk-UA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dirty="0">
                          <a:effectLst/>
                          <a:latin typeface="+mn-lt"/>
                        </a:rPr>
                        <a:t>Використання 32 бінів гістограми в якості дескрипторів</a:t>
                      </a:r>
                      <a:endParaRPr lang="uk-UA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4832702"/>
                  </a:ext>
                </a:extLst>
              </a:tr>
              <a:tr h="546729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3. Ознаки на основі багаторегіональних гістограм</a:t>
                      </a:r>
                      <a:endParaRPr lang="uk-UA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dirty="0">
                          <a:effectLst/>
                          <a:latin typeface="+mn-lt"/>
                        </a:rPr>
                        <a:t>Ділення ОІ на 3 рівновіддалених зображення та використання 32 бінів гістограми на кожному з них</a:t>
                      </a:r>
                      <a:endParaRPr lang="uk-UA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3499078"/>
                  </a:ext>
                </a:extLst>
              </a:tr>
              <a:tr h="82009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4. Багатомасштабні ознаки</a:t>
                      </a:r>
                      <a:endParaRPr lang="uk-UA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dirty="0">
                          <a:effectLst/>
                          <a:latin typeface="+mn-lt"/>
                        </a:rPr>
                        <a:t>Багатомасштабні ж ознаки складаються з: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4.1. 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Дискретне вейвлет-перетворення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4.2. </a:t>
                      </a:r>
                      <a:r>
                        <a:rPr lang="uk-UA" sz="2000" dirty="0">
                          <a:effectLst/>
                          <a:latin typeface="+mn-lt"/>
                        </a:rPr>
                        <a:t>Стаціонарне вейвлет-перетворення</a:t>
                      </a:r>
                      <a:endParaRPr lang="uk-UA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9447630"/>
                  </a:ext>
                </a:extLst>
              </a:tr>
              <a:tr h="7168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 </a:t>
                      </a:r>
                      <a:r>
                        <a:rPr lang="uk-UA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Ознаки на основі згорткових нейронних мереж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tabLst>
                          <a:tab pos="2610485" algn="l"/>
                        </a:tabLst>
                      </a:pPr>
                      <a:r>
                        <a:rPr lang="uk-UA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Дескриптори витягуються з передостаннього шару (усереднюючого агрегування) мережі 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ResNet-50</a:t>
                      </a:r>
                      <a:endParaRPr lang="uk-UA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6949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93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Настроювані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25E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9932</TotalTime>
  <Words>2923</Words>
  <Application>Microsoft Office PowerPoint</Application>
  <PresentationFormat>Широкий екран</PresentationFormat>
  <Paragraphs>733</Paragraphs>
  <Slides>40</Slides>
  <Notes>40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40</vt:i4>
      </vt:variant>
    </vt:vector>
  </HeadingPairs>
  <TitlesOfParts>
    <vt:vector size="49" baseType="lpstr">
      <vt:lpstr>Open Sans</vt:lpstr>
      <vt:lpstr>Calibri</vt:lpstr>
      <vt:lpstr>Wingdings</vt:lpstr>
      <vt:lpstr>Cambria Math</vt:lpstr>
      <vt:lpstr>Calibri Light</vt:lpstr>
      <vt:lpstr>Arial</vt:lpstr>
      <vt:lpstr>Times New Roman</vt:lpstr>
      <vt:lpstr>Google Sans</vt:lpstr>
      <vt:lpstr>Office 2013 - 2022 Theme</vt:lpstr>
      <vt:lpstr>Технологія ієрархічної класифікації в задачах діагностики патологій за медичними зображеннями різних модальностей</vt:lpstr>
      <vt:lpstr>Обґрунтування вибору теми дослідження</vt:lpstr>
      <vt:lpstr>Зв’язок роботи з науковими програмами, планами, темами, грантами</vt:lpstr>
      <vt:lpstr>Постановка задачі (ч.1)</vt:lpstr>
      <vt:lpstr>Постановка задачі (ч.2)</vt:lpstr>
      <vt:lpstr>Аналіз літературних джерел</vt:lpstr>
      <vt:lpstr>Технологія аналізу медичних зображень</vt:lpstr>
      <vt:lpstr>Формування множини найбільш інформативних ознак</vt:lpstr>
      <vt:lpstr>Конструктор дескрипторів зображення</vt:lpstr>
      <vt:lpstr>Алгоритм кореляційного відбору1</vt:lpstr>
      <vt:lpstr>Метод ВЛДОС2 (ч.1)</vt:lpstr>
      <vt:lpstr>Метод ВЛДОС (ч.2)</vt:lpstr>
      <vt:lpstr>Технологія ієрархічної класифікації</vt:lpstr>
      <vt:lpstr>Презентація PowerPoint</vt:lpstr>
      <vt:lpstr>Презентація PowerPoint</vt:lpstr>
      <vt:lpstr>Презентація PowerPoint</vt:lpstr>
      <vt:lpstr>Методика моделювання</vt:lpstr>
      <vt:lpstr>Міри класифікації</vt:lpstr>
      <vt:lpstr>Класифікація на першому рівні (ч.1)</vt:lpstr>
      <vt:lpstr>Класифікація на першому рівні (ч.2)</vt:lpstr>
      <vt:lpstr>Класифікація на першому рівні (ч.3)</vt:lpstr>
      <vt:lpstr>Класифікація на першому рівні (ч.4)</vt:lpstr>
      <vt:lpstr>Класифікація на другому рівні (ч.1)</vt:lpstr>
      <vt:lpstr>Класифікація на другому рівні (ч.2)</vt:lpstr>
      <vt:lpstr>Класифікація на третьому рівні</vt:lpstr>
      <vt:lpstr>Презентація PowerPoint</vt:lpstr>
      <vt:lpstr>Презентація PowerPoint</vt:lpstr>
      <vt:lpstr>Презентація PowerPoint</vt:lpstr>
      <vt:lpstr>Методика моделювання</vt:lpstr>
      <vt:lpstr>Класифікація на першому рівні (ч.1)</vt:lpstr>
      <vt:lpstr>Класифікація на першому рівні (ч.2)</vt:lpstr>
      <vt:lpstr>Класифікація на першому рівні (ч.3)</vt:lpstr>
      <vt:lpstr>Класифікація на другому рівні (ч.1)</vt:lpstr>
      <vt:lpstr>Класифікація на другому рівні (ч.2)</vt:lpstr>
      <vt:lpstr>Класифікація на третьому рівні</vt:lpstr>
      <vt:lpstr>Наукова новизна отриманих результатів</vt:lpstr>
      <vt:lpstr>Практичне значення отриманих результатів</vt:lpstr>
      <vt:lpstr>Висновки</vt:lpstr>
      <vt:lpstr>Відомості про наукові публікації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ЗАХИСТ ДИПЛОМНОЇ РОБОТИ за темою «Оптимізація параметрів перетворення УЗ зображень в задачі класифікації  патологія - норма при дифузних захворюваннях печінки» зі спеціальності 122 Комп'ютерні науки та інформаційні технології ОНП «Інформаційні технології в біології та медицині»</dc:title>
  <dc:creator>Vitaliy Babenko</dc:creator>
  <cp:lastModifiedBy>Vitalii Babenko</cp:lastModifiedBy>
  <cp:revision>14</cp:revision>
  <cp:lastPrinted>2020-10-29T18:39:53Z</cp:lastPrinted>
  <dcterms:modified xsi:type="dcterms:W3CDTF">2025-05-09T14:08:30Z</dcterms:modified>
</cp:coreProperties>
</file>